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Lst>
  <p:sldIdLst>
    <p:sldId id="256" r:id="rId2"/>
    <p:sldId id="257" r:id="rId3"/>
    <p:sldId id="258" r:id="rId4"/>
    <p:sldId id="259" r:id="rId5"/>
    <p:sldId id="260" r:id="rId6"/>
    <p:sldId id="261" r:id="rId7"/>
    <p:sldId id="262" r:id="rId8"/>
    <p:sldId id="263" r:id="rId9"/>
    <p:sldId id="268" r:id="rId10"/>
    <p:sldId id="271" r:id="rId11"/>
    <p:sldId id="272" r:id="rId12"/>
    <p:sldId id="267" r:id="rId13"/>
    <p:sldId id="269" r:id="rId14"/>
    <p:sldId id="273" r:id="rId15"/>
    <p:sldId id="270" r:id="rId16"/>
    <p:sldId id="274" r:id="rId17"/>
    <p:sldId id="265" r:id="rId18"/>
    <p:sldId id="266"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92" r:id="rId34"/>
    <p:sldId id="294" r:id="rId35"/>
    <p:sldId id="293" r:id="rId36"/>
    <p:sldId id="295" r:id="rId37"/>
    <p:sldId id="296" r:id="rId38"/>
    <p:sldId id="289" r:id="rId39"/>
    <p:sldId id="290" r:id="rId40"/>
    <p:sldId id="291" r:id="rId41"/>
  </p:sldIdLst>
  <p:sldSz cx="9144000" cy="6858000" type="screen4x3"/>
  <p:notesSz cx="6858000" cy="9144000"/>
  <p:defaultTex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4575" autoAdjust="0"/>
    <p:restoredTop sz="86449" autoAdjust="0"/>
  </p:normalViewPr>
  <p:slideViewPr>
    <p:cSldViewPr>
      <p:cViewPr varScale="1">
        <p:scale>
          <a:sx n="55" d="100"/>
          <a:sy n="55" d="100"/>
        </p:scale>
        <p:origin x="898" y="3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slide" Target="slides/slide40.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9218" name="Freeform 2">
            <a:extLst>
              <a:ext uri="{FF2B5EF4-FFF2-40B4-BE49-F238E27FC236}">
                <a16:creationId xmlns:a16="http://schemas.microsoft.com/office/drawing/2014/main" id="{40EB5478-9FFB-40FE-94A1-28EDBF31A91B}"/>
              </a:ext>
            </a:extLst>
          </p:cNvPr>
          <p:cNvSpPr>
            <a:spLocks/>
          </p:cNvSpPr>
          <p:nvPr/>
        </p:nvSpPr>
        <p:spPr bwMode="gray">
          <a:xfrm>
            <a:off x="0" y="0"/>
            <a:ext cx="7677150" cy="6858000"/>
          </a:xfrm>
          <a:custGeom>
            <a:avLst/>
            <a:gdLst>
              <a:gd name="T0" fmla="*/ 0 w 4272"/>
              <a:gd name="T1" fmla="*/ 0 h 4320"/>
              <a:gd name="T2" fmla="*/ 4272 w 4272"/>
              <a:gd name="T3" fmla="*/ 0 h 4320"/>
              <a:gd name="T4" fmla="*/ 2832 w 4272"/>
              <a:gd name="T5" fmla="*/ 4320 h 4320"/>
              <a:gd name="T6" fmla="*/ 0 w 4272"/>
              <a:gd name="T7" fmla="*/ 4320 h 4320"/>
              <a:gd name="T8" fmla="*/ 0 w 4272"/>
              <a:gd name="T9" fmla="*/ 0 h 4320"/>
            </a:gdLst>
            <a:ahLst/>
            <a:cxnLst>
              <a:cxn ang="0">
                <a:pos x="T0" y="T1"/>
              </a:cxn>
              <a:cxn ang="0">
                <a:pos x="T2" y="T3"/>
              </a:cxn>
              <a:cxn ang="0">
                <a:pos x="T4" y="T5"/>
              </a:cxn>
              <a:cxn ang="0">
                <a:pos x="T6" y="T7"/>
              </a:cxn>
              <a:cxn ang="0">
                <a:pos x="T8" y="T9"/>
              </a:cxn>
            </a:cxnLst>
            <a:rect l="0" t="0" r="r" b="b"/>
            <a:pathLst>
              <a:path w="4272" h="4320">
                <a:moveTo>
                  <a:pt x="0" y="0"/>
                </a:moveTo>
                <a:lnTo>
                  <a:pt x="4272" y="0"/>
                </a:lnTo>
                <a:lnTo>
                  <a:pt x="2832" y="4320"/>
                </a:lnTo>
                <a:lnTo>
                  <a:pt x="0" y="4320"/>
                </a:lnTo>
                <a:lnTo>
                  <a:pt x="0" y="0"/>
                </a:lnTo>
                <a:close/>
              </a:path>
            </a:pathLst>
          </a:custGeom>
          <a:gradFill rotWithShape="1">
            <a:gsLst>
              <a:gs pos="0">
                <a:schemeClr val="folHlink">
                  <a:gamma/>
                  <a:tint val="19216"/>
                  <a:invGamma/>
                </a:schemeClr>
              </a:gs>
              <a:gs pos="100000">
                <a:schemeClr val="folHlink">
                  <a:alpha val="23000"/>
                </a:scheme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76200" algn="ctr" rotWithShape="0">
                    <a:schemeClr val="bg2">
                      <a:alpha val="50000"/>
                    </a:schemeClr>
                  </a:outerShdw>
                </a:effectLst>
              </a14:hiddenEffects>
            </a:ext>
          </a:extLst>
        </p:spPr>
        <p:txBody>
          <a:bodyPr/>
          <a:lstStyle/>
          <a:p>
            <a:endParaRPr lang="zh-CN" altLang="en-US"/>
          </a:p>
        </p:txBody>
      </p:sp>
      <p:sp>
        <p:nvSpPr>
          <p:cNvPr id="9219" name="Rectangle 3">
            <a:extLst>
              <a:ext uri="{FF2B5EF4-FFF2-40B4-BE49-F238E27FC236}">
                <a16:creationId xmlns:a16="http://schemas.microsoft.com/office/drawing/2014/main" id="{CACB48D6-A2E3-42F6-989F-C2905D1E87FE}"/>
              </a:ext>
            </a:extLst>
          </p:cNvPr>
          <p:cNvSpPr>
            <a:spLocks noChangeArrowheads="1"/>
          </p:cNvSpPr>
          <p:nvPr/>
        </p:nvSpPr>
        <p:spPr bwMode="gray">
          <a:xfrm>
            <a:off x="0" y="762000"/>
            <a:ext cx="9144000" cy="2386013"/>
          </a:xfrm>
          <a:prstGeom prst="rect">
            <a:avLst/>
          </a:prstGeom>
          <a:solidFill>
            <a:schemeClr val="hlink">
              <a:alpha val="96001"/>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20" name="Rectangle 4">
            <a:extLst>
              <a:ext uri="{FF2B5EF4-FFF2-40B4-BE49-F238E27FC236}">
                <a16:creationId xmlns:a16="http://schemas.microsoft.com/office/drawing/2014/main" id="{F3D37B97-C96F-4013-A4D5-AB643B80A707}"/>
              </a:ext>
            </a:extLst>
          </p:cNvPr>
          <p:cNvSpPr>
            <a:spLocks noChangeArrowheads="1"/>
          </p:cNvSpPr>
          <p:nvPr/>
        </p:nvSpPr>
        <p:spPr bwMode="gray">
          <a:xfrm>
            <a:off x="0" y="6477000"/>
            <a:ext cx="9144000" cy="381000"/>
          </a:xfrm>
          <a:prstGeom prst="rect">
            <a:avLst/>
          </a:prstGeom>
          <a:solidFill>
            <a:srgbClr val="969696">
              <a:alpha val="5600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21" name="Freeform 5">
            <a:extLst>
              <a:ext uri="{FF2B5EF4-FFF2-40B4-BE49-F238E27FC236}">
                <a16:creationId xmlns:a16="http://schemas.microsoft.com/office/drawing/2014/main" id="{A88C58BE-F3C1-4923-AA6A-E4B8E1D0E05C}"/>
              </a:ext>
            </a:extLst>
          </p:cNvPr>
          <p:cNvSpPr>
            <a:spLocks/>
          </p:cNvSpPr>
          <p:nvPr/>
        </p:nvSpPr>
        <p:spPr bwMode="gray">
          <a:xfrm>
            <a:off x="0" y="914400"/>
            <a:ext cx="7326313" cy="2233613"/>
          </a:xfrm>
          <a:custGeom>
            <a:avLst/>
            <a:gdLst>
              <a:gd name="T0" fmla="*/ 0 w 4615"/>
              <a:gd name="T1" fmla="*/ 0 h 1407"/>
              <a:gd name="T2" fmla="*/ 4615 w 4615"/>
              <a:gd name="T3" fmla="*/ 0 h 1407"/>
              <a:gd name="T4" fmla="*/ 4092 w 4615"/>
              <a:gd name="T5" fmla="*/ 1386 h 1407"/>
              <a:gd name="T6" fmla="*/ 0 w 4615"/>
              <a:gd name="T7" fmla="*/ 1407 h 1407"/>
              <a:gd name="T8" fmla="*/ 0 w 4615"/>
              <a:gd name="T9" fmla="*/ 0 h 1407"/>
            </a:gdLst>
            <a:ahLst/>
            <a:cxnLst>
              <a:cxn ang="0">
                <a:pos x="T0" y="T1"/>
              </a:cxn>
              <a:cxn ang="0">
                <a:pos x="T2" y="T3"/>
              </a:cxn>
              <a:cxn ang="0">
                <a:pos x="T4" y="T5"/>
              </a:cxn>
              <a:cxn ang="0">
                <a:pos x="T6" y="T7"/>
              </a:cxn>
              <a:cxn ang="0">
                <a:pos x="T8" y="T9"/>
              </a:cxn>
            </a:cxnLst>
            <a:rect l="0" t="0" r="r" b="b"/>
            <a:pathLst>
              <a:path w="4615" h="1407">
                <a:moveTo>
                  <a:pt x="0" y="0"/>
                </a:moveTo>
                <a:lnTo>
                  <a:pt x="4615" y="0"/>
                </a:lnTo>
                <a:lnTo>
                  <a:pt x="4092" y="1386"/>
                </a:lnTo>
                <a:lnTo>
                  <a:pt x="0" y="1407"/>
                </a:lnTo>
                <a:lnTo>
                  <a:pt x="0" y="0"/>
                </a:lnTo>
                <a:close/>
              </a:path>
            </a:pathLst>
          </a:custGeom>
          <a:blipFill dpi="0" rotWithShape="1">
            <a:blip r:embed="rId2"/>
            <a:srcRect/>
            <a:stretch>
              <a:fillRect/>
            </a:stretch>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222" name="Rectangle 6">
            <a:extLst>
              <a:ext uri="{FF2B5EF4-FFF2-40B4-BE49-F238E27FC236}">
                <a16:creationId xmlns:a16="http://schemas.microsoft.com/office/drawing/2014/main" id="{547BEAAB-404B-44A4-A71E-94198DCDE016}"/>
              </a:ext>
            </a:extLst>
          </p:cNvPr>
          <p:cNvSpPr>
            <a:spLocks noChangeArrowheads="1"/>
          </p:cNvSpPr>
          <p:nvPr/>
        </p:nvSpPr>
        <p:spPr bwMode="gray">
          <a:xfrm>
            <a:off x="0" y="3124200"/>
            <a:ext cx="9144000" cy="762000"/>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23" name="Rectangle 7">
            <a:extLst>
              <a:ext uri="{FF2B5EF4-FFF2-40B4-BE49-F238E27FC236}">
                <a16:creationId xmlns:a16="http://schemas.microsoft.com/office/drawing/2014/main" id="{4050B47A-8AEB-40CE-93E5-37B84EDB0979}"/>
              </a:ext>
            </a:extLst>
          </p:cNvPr>
          <p:cNvSpPr>
            <a:spLocks noGrp="1" noChangeArrowheads="1"/>
          </p:cNvSpPr>
          <p:nvPr>
            <p:ph type="dt" sz="half" idx="2"/>
          </p:nvPr>
        </p:nvSpPr>
        <p:spPr>
          <a:xfrm>
            <a:off x="457200" y="6477000"/>
            <a:ext cx="2133600" cy="244475"/>
          </a:xfrm>
        </p:spPr>
        <p:txBody>
          <a:bodyPr/>
          <a:lstStyle>
            <a:lvl1pPr>
              <a:defRPr sz="1200"/>
            </a:lvl1pPr>
          </a:lstStyle>
          <a:p>
            <a:endParaRPr lang="en-US" altLang="zh-CN"/>
          </a:p>
        </p:txBody>
      </p:sp>
      <p:sp>
        <p:nvSpPr>
          <p:cNvPr id="9224" name="Rectangle 8">
            <a:extLst>
              <a:ext uri="{FF2B5EF4-FFF2-40B4-BE49-F238E27FC236}">
                <a16:creationId xmlns:a16="http://schemas.microsoft.com/office/drawing/2014/main" id="{AB3DAA85-E436-4433-B6E3-330A98A1F603}"/>
              </a:ext>
            </a:extLst>
          </p:cNvPr>
          <p:cNvSpPr>
            <a:spLocks noGrp="1" noChangeArrowheads="1"/>
          </p:cNvSpPr>
          <p:nvPr>
            <p:ph type="ftr" sz="quarter" idx="3"/>
          </p:nvPr>
        </p:nvSpPr>
        <p:spPr>
          <a:xfrm>
            <a:off x="3124200" y="6477000"/>
            <a:ext cx="2895600" cy="244475"/>
          </a:xfrm>
        </p:spPr>
        <p:txBody>
          <a:bodyPr/>
          <a:lstStyle>
            <a:lvl1pPr>
              <a:defRPr sz="1200"/>
            </a:lvl1pPr>
          </a:lstStyle>
          <a:p>
            <a:endParaRPr lang="en-US" altLang="zh-CN"/>
          </a:p>
        </p:txBody>
      </p:sp>
      <p:sp>
        <p:nvSpPr>
          <p:cNvPr id="9225" name="Rectangle 9">
            <a:extLst>
              <a:ext uri="{FF2B5EF4-FFF2-40B4-BE49-F238E27FC236}">
                <a16:creationId xmlns:a16="http://schemas.microsoft.com/office/drawing/2014/main" id="{1AA02FB5-FB65-4E13-A61B-2EAA1FB4BE90}"/>
              </a:ext>
            </a:extLst>
          </p:cNvPr>
          <p:cNvSpPr>
            <a:spLocks noGrp="1" noChangeArrowheads="1"/>
          </p:cNvSpPr>
          <p:nvPr>
            <p:ph type="sldNum" sz="quarter" idx="4"/>
          </p:nvPr>
        </p:nvSpPr>
        <p:spPr>
          <a:xfrm>
            <a:off x="6553200" y="6477000"/>
            <a:ext cx="2133600" cy="244475"/>
          </a:xfrm>
        </p:spPr>
        <p:txBody>
          <a:bodyPr/>
          <a:lstStyle>
            <a:lvl1pPr>
              <a:defRPr sz="1200"/>
            </a:lvl1pPr>
          </a:lstStyle>
          <a:p>
            <a:fld id="{3704893D-44A8-471D-9A90-4D9748A4A30F}" type="slidenum">
              <a:rPr lang="en-US" altLang="zh-CN"/>
              <a:pPr/>
              <a:t>‹#›</a:t>
            </a:fld>
            <a:endParaRPr lang="en-US" altLang="zh-CN"/>
          </a:p>
        </p:txBody>
      </p:sp>
      <p:grpSp>
        <p:nvGrpSpPr>
          <p:cNvPr id="9226" name="Group 10">
            <a:extLst>
              <a:ext uri="{FF2B5EF4-FFF2-40B4-BE49-F238E27FC236}">
                <a16:creationId xmlns:a16="http://schemas.microsoft.com/office/drawing/2014/main" id="{4EDEAFE1-3978-4FB4-AD94-FD343D13BC5D}"/>
              </a:ext>
            </a:extLst>
          </p:cNvPr>
          <p:cNvGrpSpPr>
            <a:grpSpLocks/>
          </p:cNvGrpSpPr>
          <p:nvPr/>
        </p:nvGrpSpPr>
        <p:grpSpPr bwMode="auto">
          <a:xfrm>
            <a:off x="215900" y="152400"/>
            <a:ext cx="1079500" cy="633413"/>
            <a:chOff x="2680" y="3678"/>
            <a:chExt cx="680" cy="399"/>
          </a:xfrm>
        </p:grpSpPr>
        <p:sp>
          <p:nvSpPr>
            <p:cNvPr id="9227" name="Text Box 11">
              <a:extLst>
                <a:ext uri="{FF2B5EF4-FFF2-40B4-BE49-F238E27FC236}">
                  <a16:creationId xmlns:a16="http://schemas.microsoft.com/office/drawing/2014/main" id="{FDE33666-ED85-44FC-879A-159493C04625}"/>
                </a:ext>
              </a:extLst>
            </p:cNvPr>
            <p:cNvSpPr txBox="1">
              <a:spLocks noChangeArrowheads="1"/>
            </p:cNvSpPr>
            <p:nvPr/>
          </p:nvSpPr>
          <p:spPr bwMode="gray">
            <a:xfrm>
              <a:off x="2680" y="3789"/>
              <a:ext cx="68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400" b="1"/>
                <a:t>LOGO</a:t>
              </a:r>
            </a:p>
          </p:txBody>
        </p:sp>
        <p:sp>
          <p:nvSpPr>
            <p:cNvPr id="9228" name="AutoShape 12">
              <a:extLst>
                <a:ext uri="{FF2B5EF4-FFF2-40B4-BE49-F238E27FC236}">
                  <a16:creationId xmlns:a16="http://schemas.microsoft.com/office/drawing/2014/main" id="{239E3DD7-6088-478E-8585-6FC5E3C2F1FC}"/>
                </a:ext>
              </a:extLst>
            </p:cNvPr>
            <p:cNvSpPr>
              <a:spLocks noChangeArrowheads="1"/>
            </p:cNvSpPr>
            <p:nvPr/>
          </p:nvSpPr>
          <p:spPr bwMode="gray">
            <a:xfrm rot="5400000">
              <a:off x="2928" y="3493"/>
              <a:ext cx="172" cy="542"/>
            </a:xfrm>
            <a:prstGeom prst="moon">
              <a:avLst>
                <a:gd name="adj" fmla="val 21208"/>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9229" name="Rectangle 13">
            <a:extLst>
              <a:ext uri="{FF2B5EF4-FFF2-40B4-BE49-F238E27FC236}">
                <a16:creationId xmlns:a16="http://schemas.microsoft.com/office/drawing/2014/main" id="{092469AB-61DE-47CE-B341-18B765B53020}"/>
              </a:ext>
            </a:extLst>
          </p:cNvPr>
          <p:cNvSpPr>
            <a:spLocks noGrp="1" noChangeArrowheads="1"/>
          </p:cNvSpPr>
          <p:nvPr>
            <p:ph type="ctrTitle"/>
          </p:nvPr>
        </p:nvSpPr>
        <p:spPr>
          <a:xfrm>
            <a:off x="304800" y="3090863"/>
            <a:ext cx="8534400" cy="838200"/>
          </a:xfrm>
          <a:extLst>
            <a:ext uri="{AF507438-7753-43E0-B8FC-AC1667EBCBE1}">
              <a14:hiddenEffects xmlns:a14="http://schemas.microsoft.com/office/drawing/2010/main">
                <a:effectLst>
                  <a:outerShdw dist="53882" dir="2700000" algn="ctr" rotWithShape="0">
                    <a:schemeClr val="tx1"/>
                  </a:outerShdw>
                </a:effectLst>
              </a14:hiddenEffects>
            </a:ext>
          </a:extLst>
        </p:spPr>
        <p:txBody>
          <a:bodyPr/>
          <a:lstStyle>
            <a:lvl1pPr>
              <a:defRPr sz="4000"/>
            </a:lvl1pPr>
          </a:lstStyle>
          <a:p>
            <a:pPr lvl="0"/>
            <a:r>
              <a:rPr lang="zh-CN" altLang="en-US" noProof="0"/>
              <a:t>单击此处编辑母版标题样式</a:t>
            </a:r>
          </a:p>
        </p:txBody>
      </p:sp>
      <p:sp>
        <p:nvSpPr>
          <p:cNvPr id="9230" name="Rectangle 14">
            <a:extLst>
              <a:ext uri="{FF2B5EF4-FFF2-40B4-BE49-F238E27FC236}">
                <a16:creationId xmlns:a16="http://schemas.microsoft.com/office/drawing/2014/main" id="{E513DA2D-A254-4B5E-B5CE-BEF6E32A0BC7}"/>
              </a:ext>
            </a:extLst>
          </p:cNvPr>
          <p:cNvSpPr>
            <a:spLocks noGrp="1" noChangeArrowheads="1"/>
          </p:cNvSpPr>
          <p:nvPr>
            <p:ph type="subTitle" idx="1"/>
          </p:nvPr>
        </p:nvSpPr>
        <p:spPr bwMode="black">
          <a:xfrm>
            <a:off x="5486400" y="5791200"/>
            <a:ext cx="3429000" cy="381000"/>
          </a:xfrm>
        </p:spPr>
        <p:txBody>
          <a:bodyPr/>
          <a:lstStyle>
            <a:lvl1pPr marL="0" indent="0" algn="ctr">
              <a:buFont typeface="Wingdings" panose="05000000000000000000" pitchFamily="2" charset="2"/>
              <a:buNone/>
              <a:defRPr sz="1600">
                <a:solidFill>
                  <a:schemeClr val="tx2"/>
                </a:solidFill>
              </a:defRPr>
            </a:lvl1pPr>
          </a:lstStyle>
          <a:p>
            <a:pPr lvl="0"/>
            <a:r>
              <a:rPr lang="zh-CN" altLang="en-US" noProof="0"/>
              <a:t>单击此处编辑母版副标题样式</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2265D6-47A4-48A0-A3F2-C36930E20E3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4D9CD74-6536-4ADE-8F8D-52977E9C78D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F18683A-557F-4811-96FB-1EAD990F3B8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AAB7D9-89FF-4056-A601-B3D4B47C1AA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305A41B-576C-4527-B6FF-91CC6A6DDEF2}"/>
              </a:ext>
            </a:extLst>
          </p:cNvPr>
          <p:cNvSpPr>
            <a:spLocks noGrp="1"/>
          </p:cNvSpPr>
          <p:nvPr>
            <p:ph type="sldNum" sz="quarter" idx="12"/>
          </p:nvPr>
        </p:nvSpPr>
        <p:spPr/>
        <p:txBody>
          <a:bodyPr/>
          <a:lstStyle>
            <a:lvl1pPr>
              <a:defRPr/>
            </a:lvl1pPr>
          </a:lstStyle>
          <a:p>
            <a:fld id="{0112AAB7-F2FF-41B3-9BE1-15551065A6EB}" type="slidenum">
              <a:rPr lang="en-US" altLang="zh-CN"/>
              <a:pPr/>
              <a:t>‹#›</a:t>
            </a:fld>
            <a:endParaRPr lang="en-US" altLang="zh-CN"/>
          </a:p>
        </p:txBody>
      </p:sp>
    </p:spTree>
    <p:extLst>
      <p:ext uri="{BB962C8B-B14F-4D97-AF65-F5344CB8AC3E}">
        <p14:creationId xmlns:p14="http://schemas.microsoft.com/office/powerpoint/2010/main" val="32522575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2A35C18-03DA-4AD9-884D-26E912150F9D}"/>
              </a:ext>
            </a:extLst>
          </p:cNvPr>
          <p:cNvSpPr>
            <a:spLocks noGrp="1"/>
          </p:cNvSpPr>
          <p:nvPr>
            <p:ph type="title" orient="vert"/>
          </p:nvPr>
        </p:nvSpPr>
        <p:spPr>
          <a:xfrm>
            <a:off x="6743700" y="457200"/>
            <a:ext cx="20955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79EBF02-4C4D-4718-9C35-E772CB9001E0}"/>
              </a:ext>
            </a:extLst>
          </p:cNvPr>
          <p:cNvSpPr>
            <a:spLocks noGrp="1"/>
          </p:cNvSpPr>
          <p:nvPr>
            <p:ph type="body" orient="vert" idx="1"/>
          </p:nvPr>
        </p:nvSpPr>
        <p:spPr>
          <a:xfrm>
            <a:off x="457200" y="457200"/>
            <a:ext cx="61341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090C39D-2357-436E-8D58-2E2A02D3447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7A15CDB-C47A-49B0-826D-83BFCD76A02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2D067B-5060-49D5-8695-F9A988A6C030}"/>
              </a:ext>
            </a:extLst>
          </p:cNvPr>
          <p:cNvSpPr>
            <a:spLocks noGrp="1"/>
          </p:cNvSpPr>
          <p:nvPr>
            <p:ph type="sldNum" sz="quarter" idx="12"/>
          </p:nvPr>
        </p:nvSpPr>
        <p:spPr/>
        <p:txBody>
          <a:bodyPr/>
          <a:lstStyle>
            <a:lvl1pPr>
              <a:defRPr/>
            </a:lvl1pPr>
          </a:lstStyle>
          <a:p>
            <a:fld id="{1F3624D4-CFCC-4360-9D93-5CAB0E974BA6}" type="slidenum">
              <a:rPr lang="en-US" altLang="zh-CN"/>
              <a:pPr/>
              <a:t>‹#›</a:t>
            </a:fld>
            <a:endParaRPr lang="en-US" altLang="zh-CN"/>
          </a:p>
        </p:txBody>
      </p:sp>
    </p:spTree>
    <p:extLst>
      <p:ext uri="{BB962C8B-B14F-4D97-AF65-F5344CB8AC3E}">
        <p14:creationId xmlns:p14="http://schemas.microsoft.com/office/powerpoint/2010/main" val="319489683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AD3AAE-8183-4BAC-8FFE-75730C594F6E}"/>
              </a:ext>
            </a:extLst>
          </p:cNvPr>
          <p:cNvSpPr>
            <a:spLocks noGrp="1"/>
          </p:cNvSpPr>
          <p:nvPr>
            <p:ph type="title"/>
          </p:nvPr>
        </p:nvSpPr>
        <p:spPr>
          <a:xfrm>
            <a:off x="457200" y="457200"/>
            <a:ext cx="8382000" cy="4572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EE4661B-1CCA-4CE6-A0AC-19EE3C240790}"/>
              </a:ext>
            </a:extLst>
          </p:cNvPr>
          <p:cNvSpPr>
            <a:spLocks noGrp="1"/>
          </p:cNvSpPr>
          <p:nvPr>
            <p:ph type="body" sz="half" idx="1"/>
          </p:nvPr>
        </p:nvSpPr>
        <p:spPr>
          <a:xfrm>
            <a:off x="457200" y="1219200"/>
            <a:ext cx="40386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32B6DE-9228-42F1-83A0-979BCECD6829}"/>
              </a:ext>
            </a:extLst>
          </p:cNvPr>
          <p:cNvSpPr>
            <a:spLocks noGrp="1"/>
          </p:cNvSpPr>
          <p:nvPr>
            <p:ph sz="half" idx="2"/>
          </p:nvPr>
        </p:nvSpPr>
        <p:spPr>
          <a:xfrm>
            <a:off x="4648200" y="1219200"/>
            <a:ext cx="40386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35684F5-B5B7-479D-9486-82AB757E7469}"/>
              </a:ext>
            </a:extLst>
          </p:cNvPr>
          <p:cNvSpPr>
            <a:spLocks noGrp="1"/>
          </p:cNvSpPr>
          <p:nvPr>
            <p:ph type="dt" sz="half" idx="10"/>
          </p:nvPr>
        </p:nvSpPr>
        <p:spPr>
          <a:xfrm>
            <a:off x="457200" y="6400800"/>
            <a:ext cx="2133600" cy="320675"/>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DCB9372-5A39-4457-8259-E814A7EDC44A}"/>
              </a:ext>
            </a:extLst>
          </p:cNvPr>
          <p:cNvSpPr>
            <a:spLocks noGrp="1"/>
          </p:cNvSpPr>
          <p:nvPr>
            <p:ph type="ftr" sz="quarter" idx="11"/>
          </p:nvPr>
        </p:nvSpPr>
        <p:spPr>
          <a:xfrm>
            <a:off x="3124200" y="6400800"/>
            <a:ext cx="2895600" cy="320675"/>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E860461-9292-4293-9A90-BBC2C99393C9}"/>
              </a:ext>
            </a:extLst>
          </p:cNvPr>
          <p:cNvSpPr>
            <a:spLocks noGrp="1"/>
          </p:cNvSpPr>
          <p:nvPr>
            <p:ph type="sldNum" sz="quarter" idx="12"/>
          </p:nvPr>
        </p:nvSpPr>
        <p:spPr>
          <a:xfrm>
            <a:off x="6553200" y="6400800"/>
            <a:ext cx="2133600" cy="320675"/>
          </a:xfrm>
        </p:spPr>
        <p:txBody>
          <a:bodyPr/>
          <a:lstStyle>
            <a:lvl1pPr>
              <a:defRPr/>
            </a:lvl1pPr>
          </a:lstStyle>
          <a:p>
            <a:fld id="{F32295C3-2182-4845-85B5-F819013C89C8}" type="slidenum">
              <a:rPr lang="en-US" altLang="zh-CN"/>
              <a:pPr/>
              <a:t>‹#›</a:t>
            </a:fld>
            <a:endParaRPr lang="en-US" altLang="zh-CN"/>
          </a:p>
        </p:txBody>
      </p:sp>
    </p:spTree>
    <p:extLst>
      <p:ext uri="{BB962C8B-B14F-4D97-AF65-F5344CB8AC3E}">
        <p14:creationId xmlns:p14="http://schemas.microsoft.com/office/powerpoint/2010/main" val="11004488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15097B-DB8E-4949-A6F6-9DD90E70DA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815AD78-964F-4804-B85B-434CDA57D3F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FA1D048-9DED-405C-ABC1-55411DDB8AA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14525EF-3D28-434B-B854-3AF39D0F109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DD37B25-517B-4163-BC9F-B7CF61B3F9B8}"/>
              </a:ext>
            </a:extLst>
          </p:cNvPr>
          <p:cNvSpPr>
            <a:spLocks noGrp="1"/>
          </p:cNvSpPr>
          <p:nvPr>
            <p:ph type="sldNum" sz="quarter" idx="12"/>
          </p:nvPr>
        </p:nvSpPr>
        <p:spPr/>
        <p:txBody>
          <a:bodyPr/>
          <a:lstStyle>
            <a:lvl1pPr>
              <a:defRPr/>
            </a:lvl1pPr>
          </a:lstStyle>
          <a:p>
            <a:fld id="{BEEAD135-4E7E-4287-A661-01825898AFEF}" type="slidenum">
              <a:rPr lang="en-US" altLang="zh-CN"/>
              <a:pPr/>
              <a:t>‹#›</a:t>
            </a:fld>
            <a:endParaRPr lang="en-US" altLang="zh-CN"/>
          </a:p>
        </p:txBody>
      </p:sp>
    </p:spTree>
    <p:extLst>
      <p:ext uri="{BB962C8B-B14F-4D97-AF65-F5344CB8AC3E}">
        <p14:creationId xmlns:p14="http://schemas.microsoft.com/office/powerpoint/2010/main" val="6249479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3EEDC8-FD43-412A-8A3D-B44C8843706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FBCAE88-0C3E-47BA-8C4D-67FA6851B4D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DC847A5-26C8-4F8B-AB29-7F2BF99C40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13B01D-0DEF-46EA-8E77-CED2D8C8306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E62B625-7925-490A-9FF4-41CCB100C443}"/>
              </a:ext>
            </a:extLst>
          </p:cNvPr>
          <p:cNvSpPr>
            <a:spLocks noGrp="1"/>
          </p:cNvSpPr>
          <p:nvPr>
            <p:ph type="sldNum" sz="quarter" idx="12"/>
          </p:nvPr>
        </p:nvSpPr>
        <p:spPr/>
        <p:txBody>
          <a:bodyPr/>
          <a:lstStyle>
            <a:lvl1pPr>
              <a:defRPr/>
            </a:lvl1pPr>
          </a:lstStyle>
          <a:p>
            <a:fld id="{B159163C-F32C-43B5-AB52-58B862368A7D}" type="slidenum">
              <a:rPr lang="en-US" altLang="zh-CN"/>
              <a:pPr/>
              <a:t>‹#›</a:t>
            </a:fld>
            <a:endParaRPr lang="en-US" altLang="zh-CN"/>
          </a:p>
        </p:txBody>
      </p:sp>
    </p:spTree>
    <p:extLst>
      <p:ext uri="{BB962C8B-B14F-4D97-AF65-F5344CB8AC3E}">
        <p14:creationId xmlns:p14="http://schemas.microsoft.com/office/powerpoint/2010/main" val="26729505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3D4CC9-F836-4010-86BE-1DD043B53F6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55CC5AE-2EE6-4005-B52F-EEB3A88475D5}"/>
              </a:ext>
            </a:extLst>
          </p:cNvPr>
          <p:cNvSpPr>
            <a:spLocks noGrp="1"/>
          </p:cNvSpPr>
          <p:nvPr>
            <p:ph sz="half" idx="1"/>
          </p:nvPr>
        </p:nvSpPr>
        <p:spPr>
          <a:xfrm>
            <a:off x="457200" y="1219200"/>
            <a:ext cx="40386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267DF4E-8B1E-493B-A7D0-15A419C4FA98}"/>
              </a:ext>
            </a:extLst>
          </p:cNvPr>
          <p:cNvSpPr>
            <a:spLocks noGrp="1"/>
          </p:cNvSpPr>
          <p:nvPr>
            <p:ph sz="half" idx="2"/>
          </p:nvPr>
        </p:nvSpPr>
        <p:spPr>
          <a:xfrm>
            <a:off x="4648200" y="1219200"/>
            <a:ext cx="40386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E3A2383-05D9-4D6A-A45A-35EDB04ACEE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D888F82-A052-44E2-B9DA-77E4E679B88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E0E127B-AE2D-4A87-AA82-313E0AE0F2A0}"/>
              </a:ext>
            </a:extLst>
          </p:cNvPr>
          <p:cNvSpPr>
            <a:spLocks noGrp="1"/>
          </p:cNvSpPr>
          <p:nvPr>
            <p:ph type="sldNum" sz="quarter" idx="12"/>
          </p:nvPr>
        </p:nvSpPr>
        <p:spPr/>
        <p:txBody>
          <a:bodyPr/>
          <a:lstStyle>
            <a:lvl1pPr>
              <a:defRPr/>
            </a:lvl1pPr>
          </a:lstStyle>
          <a:p>
            <a:fld id="{CB3A941F-BE83-448F-BC49-9BF8DCD266B1}" type="slidenum">
              <a:rPr lang="en-US" altLang="zh-CN"/>
              <a:pPr/>
              <a:t>‹#›</a:t>
            </a:fld>
            <a:endParaRPr lang="en-US" altLang="zh-CN"/>
          </a:p>
        </p:txBody>
      </p:sp>
    </p:spTree>
    <p:extLst>
      <p:ext uri="{BB962C8B-B14F-4D97-AF65-F5344CB8AC3E}">
        <p14:creationId xmlns:p14="http://schemas.microsoft.com/office/powerpoint/2010/main" val="30189776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1519B2-8977-4E69-8A8D-4441720CAE6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08C68CB-8278-4D51-ACF0-0395AA95E20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1E4BDA8-4D77-4976-862D-495E3EC7F1F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22AFAFB-0CEB-40BF-B5DD-E60651C05CC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AC498B3-3FD6-4DBF-8DD6-845FEE9B4CE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0F2ABD6-050E-4B97-81EE-080B81B1387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CAC896A-51DF-43C9-B998-86957AC5AF1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E85D17DD-CD79-470B-B579-190B7AAC032F}"/>
              </a:ext>
            </a:extLst>
          </p:cNvPr>
          <p:cNvSpPr>
            <a:spLocks noGrp="1"/>
          </p:cNvSpPr>
          <p:nvPr>
            <p:ph type="sldNum" sz="quarter" idx="12"/>
          </p:nvPr>
        </p:nvSpPr>
        <p:spPr/>
        <p:txBody>
          <a:bodyPr/>
          <a:lstStyle>
            <a:lvl1pPr>
              <a:defRPr/>
            </a:lvl1pPr>
          </a:lstStyle>
          <a:p>
            <a:fld id="{2D4FE7AB-F24D-4A6F-AF93-66D2673FEC09}" type="slidenum">
              <a:rPr lang="en-US" altLang="zh-CN"/>
              <a:pPr/>
              <a:t>‹#›</a:t>
            </a:fld>
            <a:endParaRPr lang="en-US" altLang="zh-CN"/>
          </a:p>
        </p:txBody>
      </p:sp>
    </p:spTree>
    <p:extLst>
      <p:ext uri="{BB962C8B-B14F-4D97-AF65-F5344CB8AC3E}">
        <p14:creationId xmlns:p14="http://schemas.microsoft.com/office/powerpoint/2010/main" val="42077070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386E15-8CED-4C9D-A628-EA41569777B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5D67FD8-ECC7-41AB-AA26-9FBF60145C1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F2087D7-B634-4A7F-A41B-4B49AE4F6858}"/>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EE4F9A82-BF74-420C-B020-C32DC4D1E8B1}"/>
              </a:ext>
            </a:extLst>
          </p:cNvPr>
          <p:cNvSpPr>
            <a:spLocks noGrp="1"/>
          </p:cNvSpPr>
          <p:nvPr>
            <p:ph type="sldNum" sz="quarter" idx="12"/>
          </p:nvPr>
        </p:nvSpPr>
        <p:spPr/>
        <p:txBody>
          <a:bodyPr/>
          <a:lstStyle>
            <a:lvl1pPr>
              <a:defRPr/>
            </a:lvl1pPr>
          </a:lstStyle>
          <a:p>
            <a:fld id="{DD96B4EE-5982-4A9F-8C9F-EC94BBE6647B}" type="slidenum">
              <a:rPr lang="en-US" altLang="zh-CN"/>
              <a:pPr/>
              <a:t>‹#›</a:t>
            </a:fld>
            <a:endParaRPr lang="en-US" altLang="zh-CN"/>
          </a:p>
        </p:txBody>
      </p:sp>
    </p:spTree>
    <p:extLst>
      <p:ext uri="{BB962C8B-B14F-4D97-AF65-F5344CB8AC3E}">
        <p14:creationId xmlns:p14="http://schemas.microsoft.com/office/powerpoint/2010/main" val="35201271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A3064A5-A29C-4559-9A20-C2BB712419C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D6757EEA-1DFB-4203-9CD6-A1B3D9D7940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2455DB6-20D8-4618-B84B-5988EAEB3D19}"/>
              </a:ext>
            </a:extLst>
          </p:cNvPr>
          <p:cNvSpPr>
            <a:spLocks noGrp="1"/>
          </p:cNvSpPr>
          <p:nvPr>
            <p:ph type="sldNum" sz="quarter" idx="12"/>
          </p:nvPr>
        </p:nvSpPr>
        <p:spPr/>
        <p:txBody>
          <a:bodyPr/>
          <a:lstStyle>
            <a:lvl1pPr>
              <a:defRPr/>
            </a:lvl1pPr>
          </a:lstStyle>
          <a:p>
            <a:fld id="{A6B6706C-A3C4-4864-8EFB-4DB77BFEE935}" type="slidenum">
              <a:rPr lang="en-US" altLang="zh-CN"/>
              <a:pPr/>
              <a:t>‹#›</a:t>
            </a:fld>
            <a:endParaRPr lang="en-US" altLang="zh-CN"/>
          </a:p>
        </p:txBody>
      </p:sp>
    </p:spTree>
    <p:extLst>
      <p:ext uri="{BB962C8B-B14F-4D97-AF65-F5344CB8AC3E}">
        <p14:creationId xmlns:p14="http://schemas.microsoft.com/office/powerpoint/2010/main" val="27569395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416785-46A5-48E3-8AA1-DD2EBD0B60E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22FDC09-0223-4541-A5A3-88DB0D99A42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5768F33-6058-4FA1-BA70-C834C6FE7B1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D89A6DC-453B-4474-BCB4-B9012530211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DF57303-2423-4E0D-823A-0194E56845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4187962-D7F7-4093-BA20-999FB45419D6}"/>
              </a:ext>
            </a:extLst>
          </p:cNvPr>
          <p:cNvSpPr>
            <a:spLocks noGrp="1"/>
          </p:cNvSpPr>
          <p:nvPr>
            <p:ph type="sldNum" sz="quarter" idx="12"/>
          </p:nvPr>
        </p:nvSpPr>
        <p:spPr/>
        <p:txBody>
          <a:bodyPr/>
          <a:lstStyle>
            <a:lvl1pPr>
              <a:defRPr/>
            </a:lvl1pPr>
          </a:lstStyle>
          <a:p>
            <a:fld id="{FA57C22A-7372-4C85-B7B4-F97D3015C979}" type="slidenum">
              <a:rPr lang="en-US" altLang="zh-CN"/>
              <a:pPr/>
              <a:t>‹#›</a:t>
            </a:fld>
            <a:endParaRPr lang="en-US" altLang="zh-CN"/>
          </a:p>
        </p:txBody>
      </p:sp>
    </p:spTree>
    <p:extLst>
      <p:ext uri="{BB962C8B-B14F-4D97-AF65-F5344CB8AC3E}">
        <p14:creationId xmlns:p14="http://schemas.microsoft.com/office/powerpoint/2010/main" val="23638995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C53A58-D898-46B3-98FD-F1C1C625E74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CB55069-ACBB-4599-B10D-17DA99EAAD9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29CFED6-3C55-44CF-AEFD-98CB3FDD370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809CC39-4C13-45CD-AAF7-819D38D1586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39C127B-7178-4206-AF8F-33F4A00774C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034D733-EFE6-490E-9B15-BA955470622D}"/>
              </a:ext>
            </a:extLst>
          </p:cNvPr>
          <p:cNvSpPr>
            <a:spLocks noGrp="1"/>
          </p:cNvSpPr>
          <p:nvPr>
            <p:ph type="sldNum" sz="quarter" idx="12"/>
          </p:nvPr>
        </p:nvSpPr>
        <p:spPr/>
        <p:txBody>
          <a:bodyPr/>
          <a:lstStyle>
            <a:lvl1pPr>
              <a:defRPr/>
            </a:lvl1pPr>
          </a:lstStyle>
          <a:p>
            <a:fld id="{CD6BBD4D-8891-426F-9333-9742E40A81B5}" type="slidenum">
              <a:rPr lang="en-US" altLang="zh-CN"/>
              <a:pPr/>
              <a:t>‹#›</a:t>
            </a:fld>
            <a:endParaRPr lang="en-US" altLang="zh-CN"/>
          </a:p>
        </p:txBody>
      </p:sp>
    </p:spTree>
    <p:extLst>
      <p:ext uri="{BB962C8B-B14F-4D97-AF65-F5344CB8AC3E}">
        <p14:creationId xmlns:p14="http://schemas.microsoft.com/office/powerpoint/2010/main" val="13786317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Freeform 2">
            <a:extLst>
              <a:ext uri="{FF2B5EF4-FFF2-40B4-BE49-F238E27FC236}">
                <a16:creationId xmlns:a16="http://schemas.microsoft.com/office/drawing/2014/main" id="{8E1E6F2E-8384-436E-9BD3-E140D4C21792}"/>
              </a:ext>
            </a:extLst>
          </p:cNvPr>
          <p:cNvSpPr>
            <a:spLocks/>
          </p:cNvSpPr>
          <p:nvPr/>
        </p:nvSpPr>
        <p:spPr bwMode="gray">
          <a:xfrm>
            <a:off x="0" y="0"/>
            <a:ext cx="8915400" cy="1014413"/>
          </a:xfrm>
          <a:custGeom>
            <a:avLst/>
            <a:gdLst>
              <a:gd name="T0" fmla="*/ 0 w 5616"/>
              <a:gd name="T1" fmla="*/ 576 h 576"/>
              <a:gd name="T2" fmla="*/ 5465 w 5616"/>
              <a:gd name="T3" fmla="*/ 563 h 576"/>
              <a:gd name="T4" fmla="*/ 5616 w 5616"/>
              <a:gd name="T5" fmla="*/ 0 h 576"/>
              <a:gd name="T6" fmla="*/ 0 w 5616"/>
              <a:gd name="T7" fmla="*/ 0 h 576"/>
              <a:gd name="T8" fmla="*/ 0 w 5616"/>
              <a:gd name="T9" fmla="*/ 576 h 576"/>
            </a:gdLst>
            <a:ahLst/>
            <a:cxnLst>
              <a:cxn ang="0">
                <a:pos x="T0" y="T1"/>
              </a:cxn>
              <a:cxn ang="0">
                <a:pos x="T2" y="T3"/>
              </a:cxn>
              <a:cxn ang="0">
                <a:pos x="T4" y="T5"/>
              </a:cxn>
              <a:cxn ang="0">
                <a:pos x="T6" y="T7"/>
              </a:cxn>
              <a:cxn ang="0">
                <a:pos x="T8" y="T9"/>
              </a:cxn>
            </a:cxnLst>
            <a:rect l="0" t="0" r="r" b="b"/>
            <a:pathLst>
              <a:path w="5616" h="576">
                <a:moveTo>
                  <a:pt x="0" y="576"/>
                </a:moveTo>
                <a:lnTo>
                  <a:pt x="5465" y="563"/>
                </a:lnTo>
                <a:lnTo>
                  <a:pt x="5616" y="0"/>
                </a:lnTo>
                <a:lnTo>
                  <a:pt x="0" y="0"/>
                </a:lnTo>
                <a:lnTo>
                  <a:pt x="0" y="576"/>
                </a:lnTo>
                <a:close/>
              </a:path>
            </a:pathLst>
          </a:custGeom>
          <a:blipFill dpi="0" rotWithShape="1">
            <a:blip r:embed="rId14"/>
            <a:srcRect/>
            <a:stretch>
              <a:fillRect/>
            </a:stretch>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195" name="Freeform 3">
            <a:extLst>
              <a:ext uri="{FF2B5EF4-FFF2-40B4-BE49-F238E27FC236}">
                <a16:creationId xmlns:a16="http://schemas.microsoft.com/office/drawing/2014/main" id="{66C20ADD-C81C-4324-819A-E9EE7F7AD5B8}"/>
              </a:ext>
            </a:extLst>
          </p:cNvPr>
          <p:cNvSpPr>
            <a:spLocks/>
          </p:cNvSpPr>
          <p:nvPr/>
        </p:nvSpPr>
        <p:spPr bwMode="gray">
          <a:xfrm>
            <a:off x="0" y="0"/>
            <a:ext cx="8924925" cy="6858000"/>
          </a:xfrm>
          <a:custGeom>
            <a:avLst/>
            <a:gdLst>
              <a:gd name="T0" fmla="*/ 0 w 5622"/>
              <a:gd name="T1" fmla="*/ 0 h 4320"/>
              <a:gd name="T2" fmla="*/ 5622 w 5622"/>
              <a:gd name="T3" fmla="*/ 0 h 4320"/>
              <a:gd name="T4" fmla="*/ 4457 w 5622"/>
              <a:gd name="T5" fmla="*/ 4313 h 4320"/>
              <a:gd name="T6" fmla="*/ 0 w 5622"/>
              <a:gd name="T7" fmla="*/ 4320 h 4320"/>
              <a:gd name="T8" fmla="*/ 0 w 5622"/>
              <a:gd name="T9" fmla="*/ 0 h 4320"/>
            </a:gdLst>
            <a:ahLst/>
            <a:cxnLst>
              <a:cxn ang="0">
                <a:pos x="T0" y="T1"/>
              </a:cxn>
              <a:cxn ang="0">
                <a:pos x="T2" y="T3"/>
              </a:cxn>
              <a:cxn ang="0">
                <a:pos x="T4" y="T5"/>
              </a:cxn>
              <a:cxn ang="0">
                <a:pos x="T6" y="T7"/>
              </a:cxn>
              <a:cxn ang="0">
                <a:pos x="T8" y="T9"/>
              </a:cxn>
            </a:cxnLst>
            <a:rect l="0" t="0" r="r" b="b"/>
            <a:pathLst>
              <a:path w="5622" h="4320">
                <a:moveTo>
                  <a:pt x="0" y="0"/>
                </a:moveTo>
                <a:lnTo>
                  <a:pt x="5622" y="0"/>
                </a:lnTo>
                <a:lnTo>
                  <a:pt x="4457" y="4313"/>
                </a:lnTo>
                <a:lnTo>
                  <a:pt x="0" y="4320"/>
                </a:lnTo>
                <a:lnTo>
                  <a:pt x="0" y="0"/>
                </a:lnTo>
                <a:close/>
              </a:path>
            </a:pathLst>
          </a:custGeom>
          <a:solidFill>
            <a:schemeClr val="folHlink">
              <a:alpha val="13000"/>
            </a:schemeClr>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76200" algn="ctr" rotWithShape="0">
                    <a:schemeClr val="bg2">
                      <a:alpha val="50000"/>
                    </a:schemeClr>
                  </a:outerShdw>
                </a:effectLst>
              </a14:hiddenEffects>
            </a:ext>
          </a:extLst>
        </p:spPr>
        <p:txBody>
          <a:bodyPr/>
          <a:lstStyle/>
          <a:p>
            <a:endParaRPr lang="zh-CN" altLang="en-US"/>
          </a:p>
        </p:txBody>
      </p:sp>
      <p:sp>
        <p:nvSpPr>
          <p:cNvPr id="8196" name="Rectangle 4">
            <a:extLst>
              <a:ext uri="{FF2B5EF4-FFF2-40B4-BE49-F238E27FC236}">
                <a16:creationId xmlns:a16="http://schemas.microsoft.com/office/drawing/2014/main" id="{8C0C1A92-5991-438B-B5AC-2155E286F162}"/>
              </a:ext>
            </a:extLst>
          </p:cNvPr>
          <p:cNvSpPr>
            <a:spLocks noChangeArrowheads="1"/>
          </p:cNvSpPr>
          <p:nvPr/>
        </p:nvSpPr>
        <p:spPr bwMode="gray">
          <a:xfrm>
            <a:off x="0" y="6477000"/>
            <a:ext cx="9144000" cy="381000"/>
          </a:xfrm>
          <a:prstGeom prst="rect">
            <a:avLst/>
          </a:prstGeom>
          <a:solidFill>
            <a:srgbClr val="969696">
              <a:alpha val="39999"/>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Rectangle 5">
            <a:extLst>
              <a:ext uri="{FF2B5EF4-FFF2-40B4-BE49-F238E27FC236}">
                <a16:creationId xmlns:a16="http://schemas.microsoft.com/office/drawing/2014/main" id="{5A7C98EB-F737-4B97-B004-C0867850731A}"/>
              </a:ext>
            </a:extLst>
          </p:cNvPr>
          <p:cNvSpPr>
            <a:spLocks noChangeArrowheads="1"/>
          </p:cNvSpPr>
          <p:nvPr/>
        </p:nvSpPr>
        <p:spPr bwMode="gray">
          <a:xfrm>
            <a:off x="0" y="403225"/>
            <a:ext cx="9144000" cy="609600"/>
          </a:xfrm>
          <a:prstGeom prst="rect">
            <a:avLst/>
          </a:prstGeom>
          <a:solidFill>
            <a:schemeClr val="tx2">
              <a:alpha val="7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8" name="Freeform 6">
            <a:extLst>
              <a:ext uri="{FF2B5EF4-FFF2-40B4-BE49-F238E27FC236}">
                <a16:creationId xmlns:a16="http://schemas.microsoft.com/office/drawing/2014/main" id="{9DC31A49-A4DB-48E2-8126-A33DC032FA3E}"/>
              </a:ext>
            </a:extLst>
          </p:cNvPr>
          <p:cNvSpPr>
            <a:spLocks/>
          </p:cNvSpPr>
          <p:nvPr/>
        </p:nvSpPr>
        <p:spPr bwMode="gray">
          <a:xfrm>
            <a:off x="8664575" y="403225"/>
            <a:ext cx="477838" cy="609600"/>
          </a:xfrm>
          <a:custGeom>
            <a:avLst/>
            <a:gdLst>
              <a:gd name="T0" fmla="*/ 96 w 288"/>
              <a:gd name="T1" fmla="*/ 0 h 384"/>
              <a:gd name="T2" fmla="*/ 0 w 288"/>
              <a:gd name="T3" fmla="*/ 384 h 384"/>
              <a:gd name="T4" fmla="*/ 288 w 288"/>
              <a:gd name="T5" fmla="*/ 384 h 384"/>
              <a:gd name="T6" fmla="*/ 288 w 288"/>
              <a:gd name="T7" fmla="*/ 0 h 384"/>
              <a:gd name="T8" fmla="*/ 96 w 288"/>
              <a:gd name="T9" fmla="*/ 0 h 384"/>
            </a:gdLst>
            <a:ahLst/>
            <a:cxnLst>
              <a:cxn ang="0">
                <a:pos x="T0" y="T1"/>
              </a:cxn>
              <a:cxn ang="0">
                <a:pos x="T2" y="T3"/>
              </a:cxn>
              <a:cxn ang="0">
                <a:pos x="T4" y="T5"/>
              </a:cxn>
              <a:cxn ang="0">
                <a:pos x="T6" y="T7"/>
              </a:cxn>
              <a:cxn ang="0">
                <a:pos x="T8" y="T9"/>
              </a:cxn>
            </a:cxnLst>
            <a:rect l="0" t="0" r="r" b="b"/>
            <a:pathLst>
              <a:path w="288" h="384">
                <a:moveTo>
                  <a:pt x="96" y="0"/>
                </a:moveTo>
                <a:lnTo>
                  <a:pt x="0" y="384"/>
                </a:lnTo>
                <a:lnTo>
                  <a:pt x="288" y="384"/>
                </a:lnTo>
                <a:lnTo>
                  <a:pt x="288" y="0"/>
                </a:lnTo>
                <a:lnTo>
                  <a:pt x="96" y="0"/>
                </a:lnTo>
                <a:close/>
              </a:path>
            </a:pathLst>
          </a:cu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199" name="Rectangle 7">
            <a:extLst>
              <a:ext uri="{FF2B5EF4-FFF2-40B4-BE49-F238E27FC236}">
                <a16:creationId xmlns:a16="http://schemas.microsoft.com/office/drawing/2014/main" id="{940C98CE-3BE0-4B9B-81E0-A6273A01DE55}"/>
              </a:ext>
            </a:extLst>
          </p:cNvPr>
          <p:cNvSpPr>
            <a:spLocks noGrp="1" noChangeArrowheads="1"/>
          </p:cNvSpPr>
          <p:nvPr>
            <p:ph type="body" idx="1"/>
          </p:nvPr>
        </p:nvSpPr>
        <p:spPr bwMode="auto">
          <a:xfrm>
            <a:off x="457200" y="1219200"/>
            <a:ext cx="82296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8200" name="Rectangle 8">
            <a:extLst>
              <a:ext uri="{FF2B5EF4-FFF2-40B4-BE49-F238E27FC236}">
                <a16:creationId xmlns:a16="http://schemas.microsoft.com/office/drawing/2014/main" id="{830CD828-A197-403E-BCF1-3490BB597114}"/>
              </a:ext>
            </a:extLst>
          </p:cNvPr>
          <p:cNvSpPr>
            <a:spLocks noGrp="1" noChangeArrowheads="1"/>
          </p:cNvSpPr>
          <p:nvPr>
            <p:ph type="dt" sz="half" idx="2"/>
          </p:nvPr>
        </p:nvSpPr>
        <p:spPr bwMode="auto">
          <a:xfrm>
            <a:off x="457200" y="6400800"/>
            <a:ext cx="2133600" cy="320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endParaRPr lang="en-US" altLang="zh-CN"/>
          </a:p>
        </p:txBody>
      </p:sp>
      <p:sp>
        <p:nvSpPr>
          <p:cNvPr id="8201" name="Rectangle 9">
            <a:extLst>
              <a:ext uri="{FF2B5EF4-FFF2-40B4-BE49-F238E27FC236}">
                <a16:creationId xmlns:a16="http://schemas.microsoft.com/office/drawing/2014/main" id="{9BF5B8EB-E579-44EB-9028-75BC6127860D}"/>
              </a:ext>
            </a:extLst>
          </p:cNvPr>
          <p:cNvSpPr>
            <a:spLocks noGrp="1" noChangeArrowheads="1"/>
          </p:cNvSpPr>
          <p:nvPr>
            <p:ph type="ftr" sz="quarter" idx="3"/>
          </p:nvPr>
        </p:nvSpPr>
        <p:spPr bwMode="auto">
          <a:xfrm>
            <a:off x="3124200" y="6400800"/>
            <a:ext cx="2895600" cy="320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vl1pPr>
          </a:lstStyle>
          <a:p>
            <a:endParaRPr lang="en-US" altLang="zh-CN"/>
          </a:p>
        </p:txBody>
      </p:sp>
      <p:sp>
        <p:nvSpPr>
          <p:cNvPr id="8202" name="Rectangle 10">
            <a:extLst>
              <a:ext uri="{FF2B5EF4-FFF2-40B4-BE49-F238E27FC236}">
                <a16:creationId xmlns:a16="http://schemas.microsoft.com/office/drawing/2014/main" id="{6EC92770-AD60-427B-9C0D-5F68167F16F4}"/>
              </a:ext>
            </a:extLst>
          </p:cNvPr>
          <p:cNvSpPr>
            <a:spLocks noGrp="1" noChangeArrowheads="1"/>
          </p:cNvSpPr>
          <p:nvPr>
            <p:ph type="sldNum" sz="quarter" idx="4"/>
          </p:nvPr>
        </p:nvSpPr>
        <p:spPr bwMode="auto">
          <a:xfrm>
            <a:off x="6553200" y="6400800"/>
            <a:ext cx="2133600" cy="320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fld id="{DD3EC348-1075-4C4B-ADE2-4D295AED0541}" type="slidenum">
              <a:rPr lang="en-US" altLang="zh-CN"/>
              <a:pPr/>
              <a:t>‹#›</a:t>
            </a:fld>
            <a:endParaRPr lang="en-US" altLang="zh-CN"/>
          </a:p>
        </p:txBody>
      </p:sp>
      <p:sp>
        <p:nvSpPr>
          <p:cNvPr id="8203" name="Rectangle 11">
            <a:extLst>
              <a:ext uri="{FF2B5EF4-FFF2-40B4-BE49-F238E27FC236}">
                <a16:creationId xmlns:a16="http://schemas.microsoft.com/office/drawing/2014/main" id="{661EA649-438F-4158-83BD-5709F0594620}"/>
              </a:ext>
            </a:extLst>
          </p:cNvPr>
          <p:cNvSpPr>
            <a:spLocks noGrp="1" noChangeArrowheads="1"/>
          </p:cNvSpPr>
          <p:nvPr>
            <p:ph type="title"/>
          </p:nvPr>
        </p:nvSpPr>
        <p:spPr bwMode="white">
          <a:xfrm>
            <a:off x="457200" y="457200"/>
            <a:ext cx="838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45791" dir="2021404" algn="ctr" rotWithShape="0">
                    <a:schemeClr val="tx1"/>
                  </a:outerShdw>
                </a:effectLst>
              </a14:hiddenEffects>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Tree>
  </p:cSld>
  <p:clrMap bg1="lt1" tx1="dk1" bg2="lt2" tx2="dk2" accent1="accent1" accent2="accent2" accent3="accent3" accent4="accent4" accent5="accent5" accent6="accent6" hlink="hlink" folHlink="folHlink"/>
  <p:sldLayoutIdLst>
    <p:sldLayoutId id="2147483651"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 id="2147483660" r:id="rId10"/>
    <p:sldLayoutId id="2147483661" r:id="rId11"/>
    <p:sldLayoutId id="2147483662" r:id="rId12"/>
  </p:sldLayoutIdLst>
  <p:txStyles>
    <p:titleStyle>
      <a:lvl1pPr algn="ctr" rtl="0" fontAlgn="base">
        <a:spcBef>
          <a:spcPct val="0"/>
        </a:spcBef>
        <a:spcAft>
          <a:spcPct val="0"/>
        </a:spcAft>
        <a:defRPr sz="3200" b="1" kern="1200">
          <a:solidFill>
            <a:schemeClr val="bg1"/>
          </a:solidFill>
          <a:latin typeface="+mj-lt"/>
          <a:ea typeface="+mj-ea"/>
          <a:cs typeface="+mj-cs"/>
        </a:defRPr>
      </a:lvl1pPr>
      <a:lvl2pPr algn="ctr" rtl="0" fontAlgn="base">
        <a:spcBef>
          <a:spcPct val="0"/>
        </a:spcBef>
        <a:spcAft>
          <a:spcPct val="0"/>
        </a:spcAft>
        <a:defRPr sz="3200" b="1">
          <a:solidFill>
            <a:schemeClr val="bg1"/>
          </a:solidFill>
          <a:latin typeface="Arial" panose="020B0604020202020204" pitchFamily="34" charset="0"/>
        </a:defRPr>
      </a:lvl2pPr>
      <a:lvl3pPr algn="ctr" rtl="0" fontAlgn="base">
        <a:spcBef>
          <a:spcPct val="0"/>
        </a:spcBef>
        <a:spcAft>
          <a:spcPct val="0"/>
        </a:spcAft>
        <a:defRPr sz="3200" b="1">
          <a:solidFill>
            <a:schemeClr val="bg1"/>
          </a:solidFill>
          <a:latin typeface="Arial" panose="020B0604020202020204" pitchFamily="34" charset="0"/>
        </a:defRPr>
      </a:lvl3pPr>
      <a:lvl4pPr algn="ctr" rtl="0" fontAlgn="base">
        <a:spcBef>
          <a:spcPct val="0"/>
        </a:spcBef>
        <a:spcAft>
          <a:spcPct val="0"/>
        </a:spcAft>
        <a:defRPr sz="3200" b="1">
          <a:solidFill>
            <a:schemeClr val="bg1"/>
          </a:solidFill>
          <a:latin typeface="Arial" panose="020B0604020202020204" pitchFamily="34" charset="0"/>
        </a:defRPr>
      </a:lvl4pPr>
      <a:lvl5pPr algn="ctr" rtl="0" fontAlgn="base">
        <a:spcBef>
          <a:spcPct val="0"/>
        </a:spcBef>
        <a:spcAft>
          <a:spcPct val="0"/>
        </a:spcAft>
        <a:defRPr sz="3200" b="1">
          <a:solidFill>
            <a:schemeClr val="bg1"/>
          </a:solidFill>
          <a:latin typeface="Arial" panose="020B0604020202020204" pitchFamily="34" charset="0"/>
        </a:defRPr>
      </a:lvl5pPr>
      <a:lvl6pPr marL="457200" algn="ctr" rtl="0" fontAlgn="base">
        <a:spcBef>
          <a:spcPct val="0"/>
        </a:spcBef>
        <a:spcAft>
          <a:spcPct val="0"/>
        </a:spcAft>
        <a:defRPr sz="3200" b="1">
          <a:solidFill>
            <a:schemeClr val="bg1"/>
          </a:solidFill>
          <a:latin typeface="Arial" panose="020B0604020202020204" pitchFamily="34" charset="0"/>
        </a:defRPr>
      </a:lvl6pPr>
      <a:lvl7pPr marL="914400" algn="ctr" rtl="0" fontAlgn="base">
        <a:spcBef>
          <a:spcPct val="0"/>
        </a:spcBef>
        <a:spcAft>
          <a:spcPct val="0"/>
        </a:spcAft>
        <a:defRPr sz="3200" b="1">
          <a:solidFill>
            <a:schemeClr val="bg1"/>
          </a:solidFill>
          <a:latin typeface="Arial" panose="020B0604020202020204" pitchFamily="34" charset="0"/>
        </a:defRPr>
      </a:lvl7pPr>
      <a:lvl8pPr marL="1371600" algn="ctr" rtl="0" fontAlgn="base">
        <a:spcBef>
          <a:spcPct val="0"/>
        </a:spcBef>
        <a:spcAft>
          <a:spcPct val="0"/>
        </a:spcAft>
        <a:defRPr sz="3200" b="1">
          <a:solidFill>
            <a:schemeClr val="bg1"/>
          </a:solidFill>
          <a:latin typeface="Arial" panose="020B0604020202020204" pitchFamily="34" charset="0"/>
        </a:defRPr>
      </a:lvl8pPr>
      <a:lvl9pPr marL="1828800" algn="ctr" rtl="0" fontAlgn="base">
        <a:spcBef>
          <a:spcPct val="0"/>
        </a:spcBef>
        <a:spcAft>
          <a:spcPct val="0"/>
        </a:spcAft>
        <a:defRPr sz="3200" b="1">
          <a:solidFill>
            <a:schemeClr val="bg1"/>
          </a:solidFill>
          <a:latin typeface="Arial" panose="020B0604020202020204" pitchFamily="34" charset="0"/>
        </a:defRPr>
      </a:lvl9pPr>
    </p:titleStyle>
    <p:bodyStyle>
      <a:lvl1pPr marL="342900" indent="-342900" algn="l" rtl="0" fontAlgn="base">
        <a:spcBef>
          <a:spcPct val="20000"/>
        </a:spcBef>
        <a:spcAft>
          <a:spcPct val="0"/>
        </a:spcAft>
        <a:buClr>
          <a:schemeClr val="tx2"/>
        </a:buClr>
        <a:buFont typeface="Wingdings" panose="05000000000000000000" pitchFamily="2" charset="2"/>
        <a:buChar char="v"/>
        <a:defRPr sz="2800" kern="1200">
          <a:solidFill>
            <a:schemeClr val="tx1"/>
          </a:solidFill>
          <a:latin typeface="+mn-lt"/>
          <a:ea typeface="+mn-ea"/>
          <a:cs typeface="+mn-cs"/>
        </a:defRPr>
      </a:lvl1pPr>
      <a:lvl2pPr marL="742950" indent="-285750" algn="l" rtl="0" fontAlgn="base">
        <a:spcBef>
          <a:spcPct val="20000"/>
        </a:spcBef>
        <a:spcAft>
          <a:spcPct val="0"/>
        </a:spcAft>
        <a:buClr>
          <a:schemeClr val="accent1"/>
        </a:buClr>
        <a:buFont typeface="Wingdings" panose="05000000000000000000" pitchFamily="2" charset="2"/>
        <a:buChar char="§"/>
        <a:defRPr sz="2600" kern="1200">
          <a:solidFill>
            <a:schemeClr val="tx1"/>
          </a:solidFill>
          <a:latin typeface="+mn-lt"/>
          <a:ea typeface="+mn-ea"/>
          <a:cs typeface="+mn-cs"/>
        </a:defRPr>
      </a:lvl2pPr>
      <a:lvl3pPr marL="1143000" indent="-228600" algn="l" rtl="0" fontAlgn="base">
        <a:spcBef>
          <a:spcPct val="20000"/>
        </a:spcBef>
        <a:spcAft>
          <a:spcPct val="0"/>
        </a:spcAft>
        <a:buClr>
          <a:schemeClr val="accent2"/>
        </a:buClr>
        <a:buChar char="•"/>
        <a:defRPr sz="22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1DBE821E-4161-426E-950F-46FB9D63515A}"/>
              </a:ext>
            </a:extLst>
          </p:cNvPr>
          <p:cNvSpPr>
            <a:spLocks noGrp="1" noChangeArrowheads="1"/>
          </p:cNvSpPr>
          <p:nvPr>
            <p:ph type="ctrTitle"/>
          </p:nvPr>
        </p:nvSpPr>
        <p:spPr/>
        <p:txBody>
          <a:bodyPr/>
          <a:lstStyle/>
          <a:p>
            <a:r>
              <a:rPr lang="zh-CN" altLang="en-US">
                <a:ea typeface="宋体" panose="02010600030101010101" pitchFamily="2" charset="-122"/>
              </a:rPr>
              <a:t>第</a:t>
            </a:r>
            <a:r>
              <a:rPr lang="en-US" altLang="zh-CN">
                <a:ea typeface="宋体" panose="02010600030101010101" pitchFamily="2" charset="-122"/>
              </a:rPr>
              <a:t>8</a:t>
            </a:r>
            <a:r>
              <a:rPr lang="zh-CN" altLang="en-US">
                <a:ea typeface="宋体" panose="02010600030101010101" pitchFamily="2" charset="-122"/>
              </a:rPr>
              <a:t>章  道路指路标志系统</a:t>
            </a:r>
          </a:p>
        </p:txBody>
      </p:sp>
      <p:sp>
        <p:nvSpPr>
          <p:cNvPr id="4099" name="Rectangle 3">
            <a:extLst>
              <a:ext uri="{FF2B5EF4-FFF2-40B4-BE49-F238E27FC236}">
                <a16:creationId xmlns:a16="http://schemas.microsoft.com/office/drawing/2014/main" id="{45A8BC0A-7FCF-485D-8A5D-5611C9CFA50D}"/>
              </a:ext>
            </a:extLst>
          </p:cNvPr>
          <p:cNvSpPr>
            <a:spLocks noGrp="1" noChangeArrowheads="1"/>
          </p:cNvSpPr>
          <p:nvPr>
            <p:ph type="subTitle" idx="1"/>
          </p:nvPr>
        </p:nvSpPr>
        <p:spPr/>
        <p:txBody>
          <a:bodyPr/>
          <a:lstStyle/>
          <a:p>
            <a:endParaRPr lang="zh-CN" altLang="zh-CN">
              <a:ea typeface="宋体" panose="02010600030101010101" pitchFamily="2"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a:extLst>
              <a:ext uri="{FF2B5EF4-FFF2-40B4-BE49-F238E27FC236}">
                <a16:creationId xmlns:a16="http://schemas.microsoft.com/office/drawing/2014/main" id="{AD749AC1-2912-4AD1-848D-67A59F9DBEA7}"/>
              </a:ext>
            </a:extLst>
          </p:cNvPr>
          <p:cNvSpPr>
            <a:spLocks noGrp="1" noChangeArrowheads="1"/>
          </p:cNvSpPr>
          <p:nvPr>
            <p:ph type="title"/>
          </p:nvPr>
        </p:nvSpPr>
        <p:spPr/>
        <p:txBody>
          <a:bodyPr/>
          <a:lstStyle/>
          <a:p>
            <a:endParaRPr lang="zh-CN" altLang="zh-CN">
              <a:ea typeface="宋体" panose="02010600030101010101" pitchFamily="2" charset="-122"/>
            </a:endParaRPr>
          </a:p>
        </p:txBody>
      </p:sp>
      <p:sp>
        <p:nvSpPr>
          <p:cNvPr id="26627" name="Rectangle 3">
            <a:extLst>
              <a:ext uri="{FF2B5EF4-FFF2-40B4-BE49-F238E27FC236}">
                <a16:creationId xmlns:a16="http://schemas.microsoft.com/office/drawing/2014/main" id="{DEB9DFA4-BDEC-4622-B589-EB39FB22F502}"/>
              </a:ext>
            </a:extLst>
          </p:cNvPr>
          <p:cNvSpPr>
            <a:spLocks noGrp="1" noChangeArrowheads="1"/>
          </p:cNvSpPr>
          <p:nvPr>
            <p:ph type="body" idx="1"/>
          </p:nvPr>
        </p:nvSpPr>
        <p:spPr/>
        <p:txBody>
          <a:bodyPr/>
          <a:lstStyle/>
          <a:p>
            <a:endParaRPr lang="zh-CN" altLang="zh-CN">
              <a:ea typeface="宋体" panose="02010600030101010101" pitchFamily="2" charset="-122"/>
            </a:endParaRPr>
          </a:p>
        </p:txBody>
      </p:sp>
      <p:pic>
        <p:nvPicPr>
          <p:cNvPr id="26628" name="Picture 4">
            <a:extLst>
              <a:ext uri="{FF2B5EF4-FFF2-40B4-BE49-F238E27FC236}">
                <a16:creationId xmlns:a16="http://schemas.microsoft.com/office/drawing/2014/main" id="{C4F8D052-3C77-4080-B7A9-86C75AB079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7078" t="26196" r="26604" b="24434"/>
          <a:stretch>
            <a:fillRect/>
          </a:stretch>
        </p:blipFill>
        <p:spPr bwMode="auto">
          <a:xfrm>
            <a:off x="1371600" y="1295400"/>
            <a:ext cx="6400800" cy="4826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B241F746-AB08-499A-A972-29D12E5D9585}"/>
              </a:ext>
            </a:extLst>
          </p:cNvPr>
          <p:cNvSpPr>
            <a:spLocks noGrp="1" noChangeArrowheads="1"/>
          </p:cNvSpPr>
          <p:nvPr>
            <p:ph type="title"/>
          </p:nvPr>
        </p:nvSpPr>
        <p:spPr/>
        <p:txBody>
          <a:bodyPr/>
          <a:lstStyle/>
          <a:p>
            <a:endParaRPr lang="zh-CN" altLang="zh-CN">
              <a:ea typeface="宋体" panose="02010600030101010101" pitchFamily="2" charset="-122"/>
            </a:endParaRPr>
          </a:p>
        </p:txBody>
      </p:sp>
      <p:sp>
        <p:nvSpPr>
          <p:cNvPr id="27651" name="Rectangle 3">
            <a:extLst>
              <a:ext uri="{FF2B5EF4-FFF2-40B4-BE49-F238E27FC236}">
                <a16:creationId xmlns:a16="http://schemas.microsoft.com/office/drawing/2014/main" id="{0AE1EDC8-9056-4C94-9A4F-71106526533B}"/>
              </a:ext>
            </a:extLst>
          </p:cNvPr>
          <p:cNvSpPr>
            <a:spLocks noGrp="1" noChangeArrowheads="1"/>
          </p:cNvSpPr>
          <p:nvPr>
            <p:ph type="body" idx="1"/>
          </p:nvPr>
        </p:nvSpPr>
        <p:spPr/>
        <p:txBody>
          <a:bodyPr/>
          <a:lstStyle/>
          <a:p>
            <a:r>
              <a:rPr lang="zh-CN" altLang="en-US" b="1">
                <a:ea typeface="宋体" panose="02010600030101010101" pitchFamily="2" charset="-122"/>
              </a:rPr>
              <a:t>指路标志位置不明显</a:t>
            </a:r>
          </a:p>
          <a:p>
            <a:endParaRPr lang="zh-CN" altLang="en-US" b="1">
              <a:ea typeface="宋体" panose="02010600030101010101" pitchFamily="2" charset="-122"/>
            </a:endParaRPr>
          </a:p>
          <a:p>
            <a:endParaRPr lang="zh-CN" altLang="en-US" b="1">
              <a:ea typeface="宋体" panose="02010600030101010101" pitchFamily="2" charset="-122"/>
            </a:endParaRPr>
          </a:p>
          <a:p>
            <a:endParaRPr lang="zh-CN" altLang="en-US" b="1">
              <a:ea typeface="宋体" panose="02010600030101010101" pitchFamily="2" charset="-122"/>
            </a:endParaRPr>
          </a:p>
          <a:p>
            <a:endParaRPr lang="zh-CN" altLang="en-US" b="1">
              <a:ea typeface="宋体" panose="02010600030101010101" pitchFamily="2" charset="-122"/>
            </a:endParaRPr>
          </a:p>
          <a:p>
            <a:endParaRPr lang="zh-CN" altLang="en-US" b="1">
              <a:ea typeface="宋体" panose="02010600030101010101" pitchFamily="2" charset="-122"/>
            </a:endParaRPr>
          </a:p>
          <a:p>
            <a:endParaRPr lang="zh-CN" altLang="en-US" b="1">
              <a:ea typeface="宋体" panose="02010600030101010101" pitchFamily="2" charset="-122"/>
            </a:endParaRPr>
          </a:p>
          <a:p>
            <a:endParaRPr lang="zh-CN" altLang="en-US" b="1">
              <a:ea typeface="宋体" panose="02010600030101010101" pitchFamily="2" charset="-122"/>
            </a:endParaRPr>
          </a:p>
          <a:p>
            <a:pPr lvl="1"/>
            <a:r>
              <a:rPr lang="zh-CN" altLang="en-US" b="1">
                <a:ea typeface="宋体" panose="02010600030101010101" pitchFamily="2" charset="-122"/>
              </a:rPr>
              <a:t>医院指路标志比成渝高速标志更显著</a:t>
            </a:r>
          </a:p>
        </p:txBody>
      </p:sp>
      <p:pic>
        <p:nvPicPr>
          <p:cNvPr id="27659" name="Picture 11">
            <a:extLst>
              <a:ext uri="{FF2B5EF4-FFF2-40B4-BE49-F238E27FC236}">
                <a16:creationId xmlns:a16="http://schemas.microsoft.com/office/drawing/2014/main" id="{D13B622B-C163-4EAC-88B6-58AB0C34DB5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6679" r="-79"/>
          <a:stretch>
            <a:fillRect/>
          </a:stretch>
        </p:blipFill>
        <p:spPr bwMode="auto">
          <a:xfrm>
            <a:off x="152400" y="1905000"/>
            <a:ext cx="4419600" cy="3375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7660" name="Picture 12">
            <a:extLst>
              <a:ext uri="{FF2B5EF4-FFF2-40B4-BE49-F238E27FC236}">
                <a16:creationId xmlns:a16="http://schemas.microsoft.com/office/drawing/2014/main" id="{780BA38E-49B0-4CB5-9B89-9E223A5185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7649" r="9572" b="2470"/>
          <a:stretch>
            <a:fillRect/>
          </a:stretch>
        </p:blipFill>
        <p:spPr bwMode="auto">
          <a:xfrm>
            <a:off x="4648200" y="1905000"/>
            <a:ext cx="4495800" cy="3408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D6452FCE-0063-4006-8DFF-FD446B7C384E}"/>
              </a:ext>
            </a:extLst>
          </p:cNvPr>
          <p:cNvSpPr>
            <a:spLocks noGrp="1" noChangeArrowheads="1"/>
          </p:cNvSpPr>
          <p:nvPr>
            <p:ph type="title"/>
          </p:nvPr>
        </p:nvSpPr>
        <p:spPr/>
        <p:txBody>
          <a:bodyPr/>
          <a:lstStyle/>
          <a:p>
            <a:endParaRPr lang="zh-CN" altLang="zh-CN">
              <a:ea typeface="宋体" panose="02010600030101010101" pitchFamily="2" charset="-122"/>
            </a:endParaRPr>
          </a:p>
        </p:txBody>
      </p:sp>
      <p:sp>
        <p:nvSpPr>
          <p:cNvPr id="21507" name="Rectangle 3">
            <a:extLst>
              <a:ext uri="{FF2B5EF4-FFF2-40B4-BE49-F238E27FC236}">
                <a16:creationId xmlns:a16="http://schemas.microsoft.com/office/drawing/2014/main" id="{574CE171-98B7-4486-AE6F-78AE9E2D145A}"/>
              </a:ext>
            </a:extLst>
          </p:cNvPr>
          <p:cNvSpPr>
            <a:spLocks noGrp="1" noChangeArrowheads="1"/>
          </p:cNvSpPr>
          <p:nvPr>
            <p:ph type="body" idx="1"/>
          </p:nvPr>
        </p:nvSpPr>
        <p:spPr/>
        <p:txBody>
          <a:bodyPr/>
          <a:lstStyle/>
          <a:p>
            <a:r>
              <a:rPr lang="zh-CN" altLang="en-US" b="1">
                <a:ea typeface="宋体" panose="02010600030101010101" pitchFamily="2" charset="-122"/>
              </a:rPr>
              <a:t>信息指示不明确</a:t>
            </a:r>
          </a:p>
        </p:txBody>
      </p:sp>
      <p:pic>
        <p:nvPicPr>
          <p:cNvPr id="21508" name="Picture 4">
            <a:extLst>
              <a:ext uri="{FF2B5EF4-FFF2-40B4-BE49-F238E27FC236}">
                <a16:creationId xmlns:a16="http://schemas.microsoft.com/office/drawing/2014/main" id="{D27B3F98-C0A2-49FC-AF90-58C3432EC7D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3600" y="1905000"/>
            <a:ext cx="5800725" cy="429577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a:extLst>
              <a:ext uri="{FF2B5EF4-FFF2-40B4-BE49-F238E27FC236}">
                <a16:creationId xmlns:a16="http://schemas.microsoft.com/office/drawing/2014/main" id="{B056AB37-3F7D-488C-B07E-6BF5B01831A6}"/>
              </a:ext>
            </a:extLst>
          </p:cNvPr>
          <p:cNvSpPr>
            <a:spLocks noGrp="1" noChangeArrowheads="1"/>
          </p:cNvSpPr>
          <p:nvPr>
            <p:ph type="title"/>
          </p:nvPr>
        </p:nvSpPr>
        <p:spPr/>
        <p:txBody>
          <a:bodyPr/>
          <a:lstStyle/>
          <a:p>
            <a:endParaRPr lang="zh-CN" altLang="zh-CN">
              <a:ea typeface="宋体" panose="02010600030101010101" pitchFamily="2" charset="-122"/>
            </a:endParaRPr>
          </a:p>
        </p:txBody>
      </p:sp>
      <p:sp>
        <p:nvSpPr>
          <p:cNvPr id="23555" name="Rectangle 3">
            <a:extLst>
              <a:ext uri="{FF2B5EF4-FFF2-40B4-BE49-F238E27FC236}">
                <a16:creationId xmlns:a16="http://schemas.microsoft.com/office/drawing/2014/main" id="{2D778DA1-BCF4-456B-AC57-8B4BC3234DEC}"/>
              </a:ext>
            </a:extLst>
          </p:cNvPr>
          <p:cNvSpPr>
            <a:spLocks noGrp="1" noChangeArrowheads="1"/>
          </p:cNvSpPr>
          <p:nvPr>
            <p:ph type="body" idx="1"/>
          </p:nvPr>
        </p:nvSpPr>
        <p:spPr/>
        <p:txBody>
          <a:bodyPr/>
          <a:lstStyle/>
          <a:p>
            <a:endParaRPr lang="zh-CN" altLang="zh-CN">
              <a:ea typeface="宋体" panose="02010600030101010101" pitchFamily="2" charset="-122"/>
            </a:endParaRPr>
          </a:p>
        </p:txBody>
      </p:sp>
      <p:pic>
        <p:nvPicPr>
          <p:cNvPr id="23556" name="Picture 4">
            <a:extLst>
              <a:ext uri="{FF2B5EF4-FFF2-40B4-BE49-F238E27FC236}">
                <a16:creationId xmlns:a16="http://schemas.microsoft.com/office/drawing/2014/main" id="{08D3602A-5E7F-471A-AFE8-65CFBDD45A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3175" r="33333" b="52380"/>
          <a:stretch>
            <a:fillRect/>
          </a:stretch>
        </p:blipFill>
        <p:spPr bwMode="auto">
          <a:xfrm>
            <a:off x="1219200" y="1752600"/>
            <a:ext cx="6781800" cy="387508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a:extLst>
              <a:ext uri="{FF2B5EF4-FFF2-40B4-BE49-F238E27FC236}">
                <a16:creationId xmlns:a16="http://schemas.microsoft.com/office/drawing/2014/main" id="{AB9EE308-2135-4112-A5E7-F1C79D549576}"/>
              </a:ext>
            </a:extLst>
          </p:cNvPr>
          <p:cNvSpPr>
            <a:spLocks noGrp="1" noChangeArrowheads="1"/>
          </p:cNvSpPr>
          <p:nvPr>
            <p:ph type="title"/>
          </p:nvPr>
        </p:nvSpPr>
        <p:spPr/>
        <p:txBody>
          <a:bodyPr/>
          <a:lstStyle/>
          <a:p>
            <a:endParaRPr lang="zh-CN" altLang="zh-CN">
              <a:ea typeface="宋体" panose="02010600030101010101" pitchFamily="2" charset="-122"/>
            </a:endParaRPr>
          </a:p>
        </p:txBody>
      </p:sp>
      <p:sp>
        <p:nvSpPr>
          <p:cNvPr id="28675" name="Rectangle 3">
            <a:extLst>
              <a:ext uri="{FF2B5EF4-FFF2-40B4-BE49-F238E27FC236}">
                <a16:creationId xmlns:a16="http://schemas.microsoft.com/office/drawing/2014/main" id="{BCDB11F0-B4DF-4DE2-8EE3-89C456515230}"/>
              </a:ext>
            </a:extLst>
          </p:cNvPr>
          <p:cNvSpPr>
            <a:spLocks noGrp="1" noChangeArrowheads="1"/>
          </p:cNvSpPr>
          <p:nvPr>
            <p:ph type="body" idx="1"/>
          </p:nvPr>
        </p:nvSpPr>
        <p:spPr/>
        <p:txBody>
          <a:bodyPr/>
          <a:lstStyle/>
          <a:p>
            <a:endParaRPr lang="zh-CN" altLang="zh-CN">
              <a:ea typeface="宋体" panose="02010600030101010101" pitchFamily="2" charset="-122"/>
            </a:endParaRPr>
          </a:p>
        </p:txBody>
      </p:sp>
      <p:pic>
        <p:nvPicPr>
          <p:cNvPr id="28676" name="Picture 4">
            <a:extLst>
              <a:ext uri="{FF2B5EF4-FFF2-40B4-BE49-F238E27FC236}">
                <a16:creationId xmlns:a16="http://schemas.microsoft.com/office/drawing/2014/main" id="{16D023DC-65D9-4059-A20A-F1B9D7A7C6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3539" t="11082" r="20903" b="18388"/>
          <a:stretch>
            <a:fillRect/>
          </a:stretch>
        </p:blipFill>
        <p:spPr bwMode="auto">
          <a:xfrm>
            <a:off x="1676400" y="1328738"/>
            <a:ext cx="6248400" cy="4754562"/>
          </a:xfrm>
          <a:prstGeom prst="rect">
            <a:avLst/>
          </a:prstGeom>
          <a:noFill/>
          <a:extLst>
            <a:ext uri="{909E8E84-426E-40DD-AFC4-6F175D3DCCD1}">
              <a14:hiddenFill xmlns:a14="http://schemas.microsoft.com/office/drawing/2010/main">
                <a:solidFill>
                  <a:srgbClr val="FFFFFF"/>
                </a:solidFill>
              </a14:hiddenFill>
            </a:ext>
          </a:extLst>
        </p:spPr>
      </p:pic>
      <p:sp>
        <p:nvSpPr>
          <p:cNvPr id="28677" name="Oval 5">
            <a:extLst>
              <a:ext uri="{FF2B5EF4-FFF2-40B4-BE49-F238E27FC236}">
                <a16:creationId xmlns:a16="http://schemas.microsoft.com/office/drawing/2014/main" id="{4EDD2C4F-0A5B-464E-8F07-A6E699CFFB2E}"/>
              </a:ext>
            </a:extLst>
          </p:cNvPr>
          <p:cNvSpPr>
            <a:spLocks noChangeArrowheads="1"/>
          </p:cNvSpPr>
          <p:nvPr/>
        </p:nvSpPr>
        <p:spPr bwMode="auto">
          <a:xfrm>
            <a:off x="2133600" y="2819400"/>
            <a:ext cx="2362200" cy="990600"/>
          </a:xfrm>
          <a:prstGeom prst="ellipse">
            <a:avLst/>
          </a:prstGeom>
          <a:noFill/>
          <a:ln w="381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78" name="Text Box 6">
            <a:extLst>
              <a:ext uri="{FF2B5EF4-FFF2-40B4-BE49-F238E27FC236}">
                <a16:creationId xmlns:a16="http://schemas.microsoft.com/office/drawing/2014/main" id="{938A5C14-B818-4BAE-9524-8E3F0FB78A83}"/>
              </a:ext>
            </a:extLst>
          </p:cNvPr>
          <p:cNvSpPr txBox="1">
            <a:spLocks noChangeArrowheads="1"/>
          </p:cNvSpPr>
          <p:nvPr/>
        </p:nvSpPr>
        <p:spPr bwMode="auto">
          <a:xfrm>
            <a:off x="457200" y="2971800"/>
            <a:ext cx="14478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400" b="1"/>
              <a:t>是左转还是直行</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a:extLst>
              <a:ext uri="{FF2B5EF4-FFF2-40B4-BE49-F238E27FC236}">
                <a16:creationId xmlns:a16="http://schemas.microsoft.com/office/drawing/2014/main" id="{95844894-9399-43AB-A90C-A3169C518E7F}"/>
              </a:ext>
            </a:extLst>
          </p:cNvPr>
          <p:cNvSpPr>
            <a:spLocks noGrp="1" noChangeArrowheads="1"/>
          </p:cNvSpPr>
          <p:nvPr>
            <p:ph type="title"/>
          </p:nvPr>
        </p:nvSpPr>
        <p:spPr/>
        <p:txBody>
          <a:bodyPr/>
          <a:lstStyle/>
          <a:p>
            <a:endParaRPr lang="zh-CN" altLang="zh-CN">
              <a:ea typeface="宋体" panose="02010600030101010101" pitchFamily="2" charset="-122"/>
            </a:endParaRPr>
          </a:p>
        </p:txBody>
      </p:sp>
      <p:sp>
        <p:nvSpPr>
          <p:cNvPr id="24579" name="Rectangle 3">
            <a:extLst>
              <a:ext uri="{FF2B5EF4-FFF2-40B4-BE49-F238E27FC236}">
                <a16:creationId xmlns:a16="http://schemas.microsoft.com/office/drawing/2014/main" id="{5F306474-A930-4C0C-A758-81876B257815}"/>
              </a:ext>
            </a:extLst>
          </p:cNvPr>
          <p:cNvSpPr>
            <a:spLocks noGrp="1" noChangeArrowheads="1"/>
          </p:cNvSpPr>
          <p:nvPr>
            <p:ph type="body" idx="1"/>
          </p:nvPr>
        </p:nvSpPr>
        <p:spPr/>
        <p:txBody>
          <a:bodyPr/>
          <a:lstStyle/>
          <a:p>
            <a:r>
              <a:rPr lang="zh-CN" altLang="en-US" b="1">
                <a:ea typeface="宋体" panose="02010600030101010101" pitchFamily="2" charset="-122"/>
              </a:rPr>
              <a:t>无用信息或易混淆信息</a:t>
            </a:r>
          </a:p>
        </p:txBody>
      </p:sp>
      <p:pic>
        <p:nvPicPr>
          <p:cNvPr id="24580" name="Picture 4">
            <a:extLst>
              <a:ext uri="{FF2B5EF4-FFF2-40B4-BE49-F238E27FC236}">
                <a16:creationId xmlns:a16="http://schemas.microsoft.com/office/drawing/2014/main" id="{B654AF28-AD55-4DDA-B465-93327F0E97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2133600"/>
            <a:ext cx="2238375" cy="1657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4581" name="Text Box 5">
            <a:extLst>
              <a:ext uri="{FF2B5EF4-FFF2-40B4-BE49-F238E27FC236}">
                <a16:creationId xmlns:a16="http://schemas.microsoft.com/office/drawing/2014/main" id="{8384BF2C-3E12-49E9-A596-C05C71552727}"/>
              </a:ext>
            </a:extLst>
          </p:cNvPr>
          <p:cNvSpPr txBox="1">
            <a:spLocks noChangeArrowheads="1"/>
          </p:cNvSpPr>
          <p:nvPr/>
        </p:nvSpPr>
        <p:spPr bwMode="auto">
          <a:xfrm>
            <a:off x="381000" y="3886200"/>
            <a:ext cx="3429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zh-CN" altLang="en-US" sz="2400" b="1"/>
              <a:t>未告知是何出口</a:t>
            </a:r>
          </a:p>
        </p:txBody>
      </p:sp>
      <p:pic>
        <p:nvPicPr>
          <p:cNvPr id="24583" name="Picture 7">
            <a:extLst>
              <a:ext uri="{FF2B5EF4-FFF2-40B4-BE49-F238E27FC236}">
                <a16:creationId xmlns:a16="http://schemas.microsoft.com/office/drawing/2014/main" id="{58B4B33D-875E-4740-95A9-222FB4994B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29200" y="1981200"/>
            <a:ext cx="3352800" cy="2667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4584" name="Text Box 8">
            <a:extLst>
              <a:ext uri="{FF2B5EF4-FFF2-40B4-BE49-F238E27FC236}">
                <a16:creationId xmlns:a16="http://schemas.microsoft.com/office/drawing/2014/main" id="{0472D49A-A16A-409C-B100-E0AFA4BEAD45}"/>
              </a:ext>
            </a:extLst>
          </p:cNvPr>
          <p:cNvSpPr txBox="1">
            <a:spLocks noChangeArrowheads="1"/>
          </p:cNvSpPr>
          <p:nvPr/>
        </p:nvSpPr>
        <p:spPr bwMode="auto">
          <a:xfrm>
            <a:off x="4876800" y="4800600"/>
            <a:ext cx="3429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zh-CN" altLang="en-US" sz="2400" b="1"/>
              <a:t>容易与出口标志混淆</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a:extLst>
              <a:ext uri="{FF2B5EF4-FFF2-40B4-BE49-F238E27FC236}">
                <a16:creationId xmlns:a16="http://schemas.microsoft.com/office/drawing/2014/main" id="{8567F109-8C41-4EC2-8236-5D1CFF2773ED}"/>
              </a:ext>
            </a:extLst>
          </p:cNvPr>
          <p:cNvSpPr>
            <a:spLocks noGrp="1" noChangeArrowheads="1"/>
          </p:cNvSpPr>
          <p:nvPr>
            <p:ph type="title"/>
          </p:nvPr>
        </p:nvSpPr>
        <p:spPr/>
        <p:txBody>
          <a:bodyPr/>
          <a:lstStyle/>
          <a:p>
            <a:endParaRPr lang="zh-CN" altLang="zh-CN">
              <a:ea typeface="宋体" panose="02010600030101010101" pitchFamily="2" charset="-122"/>
            </a:endParaRPr>
          </a:p>
        </p:txBody>
      </p:sp>
      <p:sp>
        <p:nvSpPr>
          <p:cNvPr id="29699" name="Rectangle 3">
            <a:extLst>
              <a:ext uri="{FF2B5EF4-FFF2-40B4-BE49-F238E27FC236}">
                <a16:creationId xmlns:a16="http://schemas.microsoft.com/office/drawing/2014/main" id="{026A082E-12CE-4542-AC2D-82619FD2E3E8}"/>
              </a:ext>
            </a:extLst>
          </p:cNvPr>
          <p:cNvSpPr>
            <a:spLocks noGrp="1" noChangeArrowheads="1"/>
          </p:cNvSpPr>
          <p:nvPr>
            <p:ph type="body" idx="1"/>
          </p:nvPr>
        </p:nvSpPr>
        <p:spPr/>
        <p:txBody>
          <a:bodyPr/>
          <a:lstStyle/>
          <a:p>
            <a:endParaRPr lang="zh-CN" altLang="zh-CN">
              <a:ea typeface="宋体" panose="02010600030101010101" pitchFamily="2" charset="-122"/>
            </a:endParaRPr>
          </a:p>
        </p:txBody>
      </p:sp>
      <p:pic>
        <p:nvPicPr>
          <p:cNvPr id="29700" name="Picture 4">
            <a:extLst>
              <a:ext uri="{FF2B5EF4-FFF2-40B4-BE49-F238E27FC236}">
                <a16:creationId xmlns:a16="http://schemas.microsoft.com/office/drawing/2014/main" id="{01DA189D-724A-4B7B-8D7A-98D1416833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1401" t="6046" r="9502" b="6297"/>
          <a:stretch>
            <a:fillRect/>
          </a:stretch>
        </p:blipFill>
        <p:spPr bwMode="auto">
          <a:xfrm>
            <a:off x="2590800" y="1295400"/>
            <a:ext cx="5029200" cy="3940175"/>
          </a:xfrm>
          <a:prstGeom prst="rect">
            <a:avLst/>
          </a:prstGeom>
          <a:noFill/>
          <a:extLst>
            <a:ext uri="{909E8E84-426E-40DD-AFC4-6F175D3DCCD1}">
              <a14:hiddenFill xmlns:a14="http://schemas.microsoft.com/office/drawing/2010/main">
                <a:solidFill>
                  <a:srgbClr val="FFFFFF"/>
                </a:solidFill>
              </a14:hiddenFill>
            </a:ext>
          </a:extLst>
        </p:spPr>
      </p:pic>
      <p:sp>
        <p:nvSpPr>
          <p:cNvPr id="29701" name="Oval 5">
            <a:extLst>
              <a:ext uri="{FF2B5EF4-FFF2-40B4-BE49-F238E27FC236}">
                <a16:creationId xmlns:a16="http://schemas.microsoft.com/office/drawing/2014/main" id="{FEEF06C7-F9CF-4015-A0BC-78C56CAC497F}"/>
              </a:ext>
            </a:extLst>
          </p:cNvPr>
          <p:cNvSpPr>
            <a:spLocks noChangeArrowheads="1"/>
          </p:cNvSpPr>
          <p:nvPr/>
        </p:nvSpPr>
        <p:spPr bwMode="auto">
          <a:xfrm>
            <a:off x="3962400" y="4114800"/>
            <a:ext cx="2362200" cy="990600"/>
          </a:xfrm>
          <a:prstGeom prst="ellipse">
            <a:avLst/>
          </a:prstGeom>
          <a:noFill/>
          <a:ln w="381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702" name="Text Box 6">
            <a:extLst>
              <a:ext uri="{FF2B5EF4-FFF2-40B4-BE49-F238E27FC236}">
                <a16:creationId xmlns:a16="http://schemas.microsoft.com/office/drawing/2014/main" id="{03D02069-41DE-4888-813D-70DB13B305D2}"/>
              </a:ext>
            </a:extLst>
          </p:cNvPr>
          <p:cNvSpPr txBox="1">
            <a:spLocks noChangeArrowheads="1"/>
          </p:cNvSpPr>
          <p:nvPr/>
        </p:nvSpPr>
        <p:spPr bwMode="auto">
          <a:xfrm>
            <a:off x="2667000" y="5257800"/>
            <a:ext cx="5105400"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000" b="1"/>
              <a:t>已即将通过的道路无需指示，如前方道路与该道路名相同时可采用“一环路东段”的显示方法”如果是重要立交名称可以指示</a:t>
            </a:r>
          </a:p>
        </p:txBody>
      </p:sp>
      <p:sp>
        <p:nvSpPr>
          <p:cNvPr id="29703" name="Oval 7">
            <a:extLst>
              <a:ext uri="{FF2B5EF4-FFF2-40B4-BE49-F238E27FC236}">
                <a16:creationId xmlns:a16="http://schemas.microsoft.com/office/drawing/2014/main" id="{4981973A-3205-4F04-ACD2-F5DC36058226}"/>
              </a:ext>
            </a:extLst>
          </p:cNvPr>
          <p:cNvSpPr>
            <a:spLocks noChangeArrowheads="1"/>
          </p:cNvSpPr>
          <p:nvPr/>
        </p:nvSpPr>
        <p:spPr bwMode="auto">
          <a:xfrm>
            <a:off x="2590800" y="3276600"/>
            <a:ext cx="2362200" cy="990600"/>
          </a:xfrm>
          <a:prstGeom prst="ellipse">
            <a:avLst/>
          </a:prstGeom>
          <a:noFill/>
          <a:ln w="381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704" name="Text Box 8">
            <a:extLst>
              <a:ext uri="{FF2B5EF4-FFF2-40B4-BE49-F238E27FC236}">
                <a16:creationId xmlns:a16="http://schemas.microsoft.com/office/drawing/2014/main" id="{2F103652-BD68-4C2B-9D3E-AD4B6277BA02}"/>
              </a:ext>
            </a:extLst>
          </p:cNvPr>
          <p:cNvSpPr txBox="1">
            <a:spLocks noChangeArrowheads="1"/>
          </p:cNvSpPr>
          <p:nvPr/>
        </p:nvSpPr>
        <p:spPr bwMode="auto">
          <a:xfrm>
            <a:off x="914400" y="3886200"/>
            <a:ext cx="16002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000" b="1"/>
              <a:t>信息重复</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a:extLst>
              <a:ext uri="{FF2B5EF4-FFF2-40B4-BE49-F238E27FC236}">
                <a16:creationId xmlns:a16="http://schemas.microsoft.com/office/drawing/2014/main" id="{EE31AC42-F794-492F-973D-39853A32EC86}"/>
              </a:ext>
            </a:extLst>
          </p:cNvPr>
          <p:cNvSpPr>
            <a:spLocks noGrp="1" noChangeArrowheads="1"/>
          </p:cNvSpPr>
          <p:nvPr>
            <p:ph type="title"/>
          </p:nvPr>
        </p:nvSpPr>
        <p:spPr/>
        <p:txBody>
          <a:bodyPr/>
          <a:lstStyle/>
          <a:p>
            <a:endParaRPr lang="zh-CN" altLang="zh-CN">
              <a:ea typeface="宋体" panose="02010600030101010101" pitchFamily="2" charset="-122"/>
            </a:endParaRPr>
          </a:p>
        </p:txBody>
      </p:sp>
      <p:sp>
        <p:nvSpPr>
          <p:cNvPr id="19459" name="Rectangle 3">
            <a:extLst>
              <a:ext uri="{FF2B5EF4-FFF2-40B4-BE49-F238E27FC236}">
                <a16:creationId xmlns:a16="http://schemas.microsoft.com/office/drawing/2014/main" id="{01FDAF79-28B6-488F-9C5A-2463BC41FCC9}"/>
              </a:ext>
            </a:extLst>
          </p:cNvPr>
          <p:cNvSpPr>
            <a:spLocks noGrp="1" noChangeArrowheads="1"/>
          </p:cNvSpPr>
          <p:nvPr>
            <p:ph type="body" idx="1"/>
          </p:nvPr>
        </p:nvSpPr>
        <p:spPr/>
        <p:txBody>
          <a:bodyPr/>
          <a:lstStyle/>
          <a:p>
            <a:pPr>
              <a:lnSpc>
                <a:spcPct val="130000"/>
              </a:lnSpc>
            </a:pPr>
            <a:r>
              <a:rPr lang="zh-CN" altLang="en-US" b="1">
                <a:ea typeface="宋体" panose="02010600030101010101" pitchFamily="2" charset="-122"/>
              </a:rPr>
              <a:t>信息缺乏连续性</a:t>
            </a:r>
          </a:p>
          <a:p>
            <a:pPr lvl="1">
              <a:lnSpc>
                <a:spcPct val="130000"/>
              </a:lnSpc>
            </a:pPr>
            <a:r>
              <a:rPr lang="zh-CN" altLang="en-US" b="1">
                <a:ea typeface="宋体" panose="02010600030101010101" pitchFamily="2" charset="-122"/>
              </a:rPr>
              <a:t>第一选择为直接相交道路名称，尤其是左转和右转方向</a:t>
            </a:r>
          </a:p>
          <a:p>
            <a:pPr lvl="1">
              <a:lnSpc>
                <a:spcPct val="130000"/>
              </a:lnSpc>
            </a:pPr>
            <a:r>
              <a:rPr lang="zh-CN" altLang="en-US" b="1">
                <a:ea typeface="宋体" panose="02010600030101010101" pitchFamily="2" charset="-122"/>
              </a:rPr>
              <a:t>如标准信息容量有剩余可指示“再相交道路”名称或重要地点名</a:t>
            </a:r>
          </a:p>
          <a:p>
            <a:pPr lvl="1">
              <a:lnSpc>
                <a:spcPct val="130000"/>
              </a:lnSpc>
            </a:pPr>
            <a:endParaRPr lang="zh-CN" altLang="en-US" b="1">
              <a:ea typeface="宋体" panose="02010600030101010101" pitchFamily="2" charset="-122"/>
            </a:endParaRPr>
          </a:p>
          <a:p>
            <a:pPr lvl="1">
              <a:lnSpc>
                <a:spcPct val="130000"/>
              </a:lnSpc>
            </a:pPr>
            <a:r>
              <a:rPr lang="zh-CN" altLang="en-US" b="1">
                <a:ea typeface="宋体" panose="02010600030101010101" pitchFamily="2" charset="-122"/>
              </a:rPr>
              <a:t>可见华阳城区指路标志</a:t>
            </a:r>
          </a:p>
          <a:p>
            <a:pPr>
              <a:lnSpc>
                <a:spcPct val="130000"/>
              </a:lnSpc>
            </a:pPr>
            <a:endParaRPr lang="en-US" altLang="zh-CN" b="1">
              <a:ea typeface="宋体" panose="02010600030101010101" pitchFamily="2" charset="-122"/>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a:extLst>
              <a:ext uri="{FF2B5EF4-FFF2-40B4-BE49-F238E27FC236}">
                <a16:creationId xmlns:a16="http://schemas.microsoft.com/office/drawing/2014/main" id="{839D8378-CF26-4EDB-B9E8-C631BA7B027D}"/>
              </a:ext>
            </a:extLst>
          </p:cNvPr>
          <p:cNvSpPr>
            <a:spLocks noGrp="1" noChangeArrowheads="1"/>
          </p:cNvSpPr>
          <p:nvPr>
            <p:ph type="title"/>
          </p:nvPr>
        </p:nvSpPr>
        <p:spPr/>
        <p:txBody>
          <a:bodyPr/>
          <a:lstStyle/>
          <a:p>
            <a:endParaRPr lang="zh-CN" altLang="zh-CN">
              <a:ea typeface="宋体" panose="02010600030101010101" pitchFamily="2" charset="-122"/>
            </a:endParaRPr>
          </a:p>
        </p:txBody>
      </p:sp>
      <p:sp>
        <p:nvSpPr>
          <p:cNvPr id="20483" name="Rectangle 3">
            <a:extLst>
              <a:ext uri="{FF2B5EF4-FFF2-40B4-BE49-F238E27FC236}">
                <a16:creationId xmlns:a16="http://schemas.microsoft.com/office/drawing/2014/main" id="{4AF338EA-7F38-4732-836F-204871C0B931}"/>
              </a:ext>
            </a:extLst>
          </p:cNvPr>
          <p:cNvSpPr>
            <a:spLocks noGrp="1" noChangeArrowheads="1"/>
          </p:cNvSpPr>
          <p:nvPr>
            <p:ph type="body" idx="1"/>
          </p:nvPr>
        </p:nvSpPr>
        <p:spPr/>
        <p:txBody>
          <a:bodyPr/>
          <a:lstStyle/>
          <a:p>
            <a:r>
              <a:rPr lang="zh-CN" altLang="en-US" b="1">
                <a:ea typeface="宋体" panose="02010600030101010101" pitchFamily="2" charset="-122"/>
              </a:rPr>
              <a:t>未使用通用道路名称</a:t>
            </a:r>
          </a:p>
          <a:p>
            <a:pPr lvl="1"/>
            <a:r>
              <a:rPr lang="zh-CN" altLang="en-US" b="1">
                <a:ea typeface="宋体" panose="02010600030101010101" pitchFamily="2" charset="-122"/>
              </a:rPr>
              <a:t>三环川陕立交，标志为蓉都大道至德阳，而非</a:t>
            </a:r>
            <a:r>
              <a:rPr lang="en-US" altLang="zh-CN" b="1">
                <a:ea typeface="宋体" panose="02010600030101010101" pitchFamily="2" charset="-122"/>
              </a:rPr>
              <a:t>G108</a:t>
            </a:r>
            <a:r>
              <a:rPr lang="zh-CN" altLang="en-US" b="1">
                <a:ea typeface="宋体" panose="02010600030101010101" pitchFamily="2" charset="-122"/>
              </a:rPr>
              <a:t>。使出行者难以判断。</a:t>
            </a:r>
          </a:p>
          <a:p>
            <a:pPr lvl="1"/>
            <a:endParaRPr lang="zh-CN" altLang="en-US" b="1">
              <a:ea typeface="宋体" panose="02010600030101010101" pitchFamily="2" charset="-122"/>
            </a:endParaRPr>
          </a:p>
          <a:p>
            <a:endParaRPr lang="en-US" altLang="zh-CN" b="1">
              <a:ea typeface="宋体" panose="02010600030101010101" pitchFamily="2" charset="-122"/>
            </a:endParaRPr>
          </a:p>
        </p:txBody>
      </p:sp>
      <p:pic>
        <p:nvPicPr>
          <p:cNvPr id="20484" name="Picture 4">
            <a:extLst>
              <a:ext uri="{FF2B5EF4-FFF2-40B4-BE49-F238E27FC236}">
                <a16:creationId xmlns:a16="http://schemas.microsoft.com/office/drawing/2014/main" id="{881534FC-930C-4135-939C-8B05A0A8E58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2514600"/>
            <a:ext cx="8305800" cy="4033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a:extLst>
              <a:ext uri="{FF2B5EF4-FFF2-40B4-BE49-F238E27FC236}">
                <a16:creationId xmlns:a16="http://schemas.microsoft.com/office/drawing/2014/main" id="{2043D26E-7446-4115-9B72-A17BE4114518}"/>
              </a:ext>
            </a:extLst>
          </p:cNvPr>
          <p:cNvSpPr>
            <a:spLocks noGrp="1" noChangeArrowheads="1"/>
          </p:cNvSpPr>
          <p:nvPr>
            <p:ph type="title"/>
          </p:nvPr>
        </p:nvSpPr>
        <p:spPr/>
        <p:txBody>
          <a:bodyPr/>
          <a:lstStyle/>
          <a:p>
            <a:endParaRPr lang="zh-CN" altLang="zh-CN">
              <a:ea typeface="宋体" panose="02010600030101010101" pitchFamily="2" charset="-122"/>
            </a:endParaRPr>
          </a:p>
        </p:txBody>
      </p:sp>
      <p:sp>
        <p:nvSpPr>
          <p:cNvPr id="30723" name="Rectangle 3">
            <a:extLst>
              <a:ext uri="{FF2B5EF4-FFF2-40B4-BE49-F238E27FC236}">
                <a16:creationId xmlns:a16="http://schemas.microsoft.com/office/drawing/2014/main" id="{446C2CCB-1AB5-47FC-9B8E-E33F00E8F59B}"/>
              </a:ext>
            </a:extLst>
          </p:cNvPr>
          <p:cNvSpPr>
            <a:spLocks noGrp="1" noChangeArrowheads="1"/>
          </p:cNvSpPr>
          <p:nvPr>
            <p:ph type="body" idx="1"/>
          </p:nvPr>
        </p:nvSpPr>
        <p:spPr/>
        <p:txBody>
          <a:bodyPr/>
          <a:lstStyle/>
          <a:p>
            <a:pPr>
              <a:lnSpc>
                <a:spcPct val="140000"/>
              </a:lnSpc>
            </a:pPr>
            <a:r>
              <a:rPr lang="zh-CN" altLang="en-US" b="1">
                <a:ea typeface="宋体" panose="02010600030101010101" pitchFamily="2" charset="-122"/>
              </a:rPr>
              <a:t>信息内容部分层次</a:t>
            </a:r>
          </a:p>
          <a:p>
            <a:pPr lvl="1">
              <a:lnSpc>
                <a:spcPct val="140000"/>
              </a:lnSpc>
            </a:pPr>
            <a:r>
              <a:rPr lang="zh-CN" altLang="en-US" b="1">
                <a:ea typeface="宋体" panose="02010600030101010101" pitchFamily="2" charset="-122"/>
              </a:rPr>
              <a:t>有非重要信息，如三环路金牛立交</a:t>
            </a:r>
          </a:p>
          <a:p>
            <a:pPr>
              <a:lnSpc>
                <a:spcPct val="140000"/>
              </a:lnSpc>
            </a:pPr>
            <a:r>
              <a:rPr lang="zh-CN" altLang="en-US" b="1">
                <a:ea typeface="宋体" panose="02010600030101010101" pitchFamily="2" charset="-122"/>
              </a:rPr>
              <a:t>标志支撑方式选择不合理</a:t>
            </a:r>
          </a:p>
          <a:p>
            <a:pPr lvl="1">
              <a:lnSpc>
                <a:spcPct val="140000"/>
              </a:lnSpc>
            </a:pPr>
            <a:r>
              <a:rPr lang="zh-CN" altLang="en-US" b="1">
                <a:ea typeface="宋体" panose="02010600030101010101" pitchFamily="2" charset="-122"/>
              </a:rPr>
              <a:t>成都市三环路指路系统采用许多立柱式标志</a:t>
            </a:r>
          </a:p>
          <a:p>
            <a:pPr lvl="1">
              <a:lnSpc>
                <a:spcPct val="140000"/>
              </a:lnSpc>
            </a:pPr>
            <a:r>
              <a:rPr lang="zh-CN" altLang="en-US" b="1">
                <a:ea typeface="宋体" panose="02010600030101010101" pitchFamily="2" charset="-122"/>
              </a:rPr>
              <a:t>三环路武侯立交</a:t>
            </a:r>
          </a:p>
          <a:p>
            <a:pPr>
              <a:lnSpc>
                <a:spcPct val="140000"/>
              </a:lnSpc>
            </a:pPr>
            <a:endParaRPr lang="en-US" altLang="zh-CN" b="1">
              <a:ea typeface="宋体" panose="02010600030101010101" pitchFamily="2" charset="-122"/>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a:extLst>
              <a:ext uri="{FF2B5EF4-FFF2-40B4-BE49-F238E27FC236}">
                <a16:creationId xmlns:a16="http://schemas.microsoft.com/office/drawing/2014/main" id="{417FB827-4EAB-4ADA-B92E-22DC93ACA86D}"/>
              </a:ext>
            </a:extLst>
          </p:cNvPr>
          <p:cNvSpPr>
            <a:spLocks noGrp="1" noChangeArrowheads="1"/>
          </p:cNvSpPr>
          <p:nvPr>
            <p:ph type="title"/>
          </p:nvPr>
        </p:nvSpPr>
        <p:spPr/>
        <p:txBody>
          <a:bodyPr/>
          <a:lstStyle/>
          <a:p>
            <a:r>
              <a:rPr lang="en-US" altLang="zh-CN">
                <a:ea typeface="宋体" panose="02010600030101010101" pitchFamily="2" charset="-122"/>
              </a:rPr>
              <a:t>8.1 </a:t>
            </a:r>
            <a:r>
              <a:rPr lang="zh-CN" altLang="en-US">
                <a:ea typeface="宋体" panose="02010600030101010101" pitchFamily="2" charset="-122"/>
              </a:rPr>
              <a:t>指路标志系统的功能</a:t>
            </a:r>
          </a:p>
        </p:txBody>
      </p:sp>
      <p:sp>
        <p:nvSpPr>
          <p:cNvPr id="11267" name="Rectangle 3">
            <a:extLst>
              <a:ext uri="{FF2B5EF4-FFF2-40B4-BE49-F238E27FC236}">
                <a16:creationId xmlns:a16="http://schemas.microsoft.com/office/drawing/2014/main" id="{FE82CEAA-3CFB-4D80-872B-F52CB6FC5F7A}"/>
              </a:ext>
            </a:extLst>
          </p:cNvPr>
          <p:cNvSpPr>
            <a:spLocks noGrp="1" noChangeArrowheads="1"/>
          </p:cNvSpPr>
          <p:nvPr>
            <p:ph type="body" idx="1"/>
          </p:nvPr>
        </p:nvSpPr>
        <p:spPr>
          <a:xfrm>
            <a:off x="457200" y="1219200"/>
            <a:ext cx="8382000" cy="5105400"/>
          </a:xfrm>
        </p:spPr>
        <p:txBody>
          <a:bodyPr/>
          <a:lstStyle/>
          <a:p>
            <a:pPr>
              <a:lnSpc>
                <a:spcPct val="130000"/>
              </a:lnSpc>
            </a:pPr>
            <a:r>
              <a:rPr lang="en-US" altLang="zh-CN" sz="2400" b="1">
                <a:ea typeface="宋体" panose="02010600030101010101" pitchFamily="2" charset="-122"/>
              </a:rPr>
              <a:t>1</a:t>
            </a:r>
            <a:r>
              <a:rPr lang="zh-CN" altLang="en-US" sz="2400" b="1">
                <a:ea typeface="宋体" panose="02010600030101010101" pitchFamily="2" charset="-122"/>
              </a:rPr>
              <a:t>、传递道路信息。明确、及时、直观和清晰的交通信息；</a:t>
            </a:r>
          </a:p>
          <a:p>
            <a:pPr>
              <a:lnSpc>
                <a:spcPct val="130000"/>
              </a:lnSpc>
            </a:pPr>
            <a:r>
              <a:rPr lang="en-US" altLang="zh-CN" sz="2400" b="1">
                <a:ea typeface="宋体" panose="02010600030101010101" pitchFamily="2" charset="-122"/>
              </a:rPr>
              <a:t>2</a:t>
            </a:r>
            <a:r>
              <a:rPr lang="zh-CN" altLang="en-US" sz="2400" b="1">
                <a:ea typeface="宋体" panose="02010600030101010101" pitchFamily="2" charset="-122"/>
              </a:rPr>
              <a:t>、实现交通组织意图，在城市交通运作中起到指挥，协调和组织的作用，有效提高道路通行能力；</a:t>
            </a:r>
          </a:p>
          <a:p>
            <a:pPr>
              <a:lnSpc>
                <a:spcPct val="130000"/>
              </a:lnSpc>
            </a:pPr>
            <a:r>
              <a:rPr lang="en-US" altLang="zh-CN" sz="2400" b="1">
                <a:ea typeface="宋体" panose="02010600030101010101" pitchFamily="2" charset="-122"/>
              </a:rPr>
              <a:t>3</a:t>
            </a:r>
            <a:r>
              <a:rPr lang="zh-CN" altLang="en-US" sz="2400" b="1">
                <a:ea typeface="宋体" panose="02010600030101010101" pitchFamily="2" charset="-122"/>
              </a:rPr>
              <a:t>、提示前方路况，指路标志除了传达文字信息外，还通过图形符号向驾驶员传递道路走向、立交形状等信息；</a:t>
            </a:r>
          </a:p>
          <a:p>
            <a:pPr>
              <a:lnSpc>
                <a:spcPct val="130000"/>
              </a:lnSpc>
            </a:pPr>
            <a:r>
              <a:rPr lang="en-US" altLang="zh-CN" sz="2400" b="1">
                <a:ea typeface="宋体" panose="02010600030101010101" pitchFamily="2" charset="-122"/>
              </a:rPr>
              <a:t>4</a:t>
            </a:r>
            <a:r>
              <a:rPr lang="zh-CN" altLang="en-US" sz="2400" b="1">
                <a:ea typeface="宋体" panose="02010600030101010101" pitchFamily="2" charset="-122"/>
              </a:rPr>
              <a:t>、均衡路网流量，通过对指路标志信息的合理设计或调整，可以根据实际需求引导车流，按照管理者的设计进行路网流动，使饱和度高的路段流量递减，闲置的道路得到充分利用，交通路网中的流量得到有效均衡；</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a:extLst>
              <a:ext uri="{FF2B5EF4-FFF2-40B4-BE49-F238E27FC236}">
                <a16:creationId xmlns:a16="http://schemas.microsoft.com/office/drawing/2014/main" id="{5BCDCA47-6101-49FE-B6FE-E9A6D1D6D257}"/>
              </a:ext>
            </a:extLst>
          </p:cNvPr>
          <p:cNvSpPr>
            <a:spLocks noGrp="1" noChangeArrowheads="1"/>
          </p:cNvSpPr>
          <p:nvPr>
            <p:ph type="title"/>
          </p:nvPr>
        </p:nvSpPr>
        <p:spPr/>
        <p:txBody>
          <a:bodyPr/>
          <a:lstStyle/>
          <a:p>
            <a:r>
              <a:rPr lang="en-US" altLang="zh-CN" sz="2800">
                <a:ea typeface="宋体" panose="02010600030101010101" pitchFamily="2" charset="-122"/>
              </a:rPr>
              <a:t>8.3.2  </a:t>
            </a:r>
            <a:r>
              <a:rPr lang="zh-CN" altLang="en-US" sz="2800">
                <a:ea typeface="宋体" panose="02010600030101010101" pitchFamily="2" charset="-122"/>
              </a:rPr>
              <a:t>指路标志系统改善 </a:t>
            </a:r>
          </a:p>
        </p:txBody>
      </p:sp>
      <p:sp>
        <p:nvSpPr>
          <p:cNvPr id="31747" name="Rectangle 3">
            <a:extLst>
              <a:ext uri="{FF2B5EF4-FFF2-40B4-BE49-F238E27FC236}">
                <a16:creationId xmlns:a16="http://schemas.microsoft.com/office/drawing/2014/main" id="{447A16AE-EF2E-4DE7-9D38-9F09282CBD6F}"/>
              </a:ext>
            </a:extLst>
          </p:cNvPr>
          <p:cNvSpPr>
            <a:spLocks noGrp="1" noChangeArrowheads="1"/>
          </p:cNvSpPr>
          <p:nvPr>
            <p:ph type="body" idx="1"/>
          </p:nvPr>
        </p:nvSpPr>
        <p:spPr>
          <a:xfrm>
            <a:off x="457200" y="1066800"/>
            <a:ext cx="8229600" cy="5410200"/>
          </a:xfrm>
        </p:spPr>
        <p:txBody>
          <a:bodyPr/>
          <a:lstStyle/>
          <a:p>
            <a:r>
              <a:rPr lang="zh-CN" altLang="en-US" sz="2400" b="1">
                <a:ea typeface="宋体" panose="02010600030101010101" pitchFamily="2" charset="-122"/>
              </a:rPr>
              <a:t>一、设置位置</a:t>
            </a:r>
          </a:p>
          <a:p>
            <a:r>
              <a:rPr lang="zh-CN" altLang="en-US" sz="2400" b="1">
                <a:ea typeface="宋体" panose="02010600030101010101" pitchFamily="2" charset="-122"/>
              </a:rPr>
              <a:t>城市任何一条可通车的市政道路必须有指路标志进行指示。快速路上标志按照高速公路指路标志设计。</a:t>
            </a:r>
          </a:p>
          <a:p>
            <a:r>
              <a:rPr lang="en-US" altLang="zh-CN" sz="2400" b="1">
                <a:ea typeface="宋体" panose="02010600030101010101" pitchFamily="2" charset="-122"/>
              </a:rPr>
              <a:t>1</a:t>
            </a:r>
            <a:r>
              <a:rPr lang="zh-CN" altLang="en-US" sz="2400" b="1">
                <a:ea typeface="宋体" panose="02010600030101010101" pitchFamily="2" charset="-122"/>
              </a:rPr>
              <a:t>、交叉口指路标志的设置位置应符合下列要求：</a:t>
            </a:r>
          </a:p>
          <a:p>
            <a:r>
              <a:rPr lang="zh-CN" altLang="en-US" sz="2400" b="1">
                <a:ea typeface="宋体" panose="02010600030101010101" pitchFamily="2" charset="-122"/>
              </a:rPr>
              <a:t>（</a:t>
            </a:r>
            <a:r>
              <a:rPr lang="en-US" altLang="zh-CN" sz="2400" b="1">
                <a:ea typeface="宋体" panose="02010600030101010101" pitchFamily="2" charset="-122"/>
              </a:rPr>
              <a:t>1</a:t>
            </a:r>
            <a:r>
              <a:rPr lang="zh-CN" altLang="en-US" sz="2400" b="1">
                <a:ea typeface="宋体" panose="02010600030101010101" pitchFamily="2" charset="-122"/>
              </a:rPr>
              <a:t>）交通性主干路交叉口</a:t>
            </a:r>
          </a:p>
          <a:p>
            <a:pPr lvl="1"/>
            <a:r>
              <a:rPr lang="zh-CN" altLang="en-US" sz="2200" b="1">
                <a:ea typeface="宋体" panose="02010600030101010101" pitchFamily="2" charset="-122"/>
              </a:rPr>
              <a:t>指路标志应设在距该交叉口车辆停止线之前</a:t>
            </a:r>
            <a:r>
              <a:rPr lang="en-US" altLang="zh-CN" sz="2200" b="1">
                <a:ea typeface="宋体" panose="02010600030101010101" pitchFamily="2" charset="-122"/>
              </a:rPr>
              <a:t>80~120m</a:t>
            </a:r>
            <a:r>
              <a:rPr lang="zh-CN" altLang="en-US" sz="2200" b="1">
                <a:ea typeface="宋体" panose="02010600030101010101" pitchFamily="2" charset="-122"/>
              </a:rPr>
              <a:t>处。且应保证距该交叉口的禁止变换车道线起点至少</a:t>
            </a:r>
            <a:r>
              <a:rPr lang="en-US" altLang="zh-CN" sz="2200" b="1">
                <a:ea typeface="宋体" panose="02010600030101010101" pitchFamily="2" charset="-122"/>
              </a:rPr>
              <a:t>50m</a:t>
            </a:r>
            <a:r>
              <a:rPr lang="zh-CN" altLang="en-US" sz="2200" b="1">
                <a:ea typeface="宋体" panose="02010600030101010101" pitchFamily="2" charset="-122"/>
              </a:rPr>
              <a:t>；当两个交叉口间距不足</a:t>
            </a:r>
            <a:r>
              <a:rPr lang="en-US" altLang="zh-CN" sz="2200" b="1">
                <a:ea typeface="宋体" panose="02010600030101010101" pitchFamily="2" charset="-122"/>
              </a:rPr>
              <a:t>80~120m</a:t>
            </a:r>
            <a:r>
              <a:rPr lang="zh-CN" altLang="en-US" sz="2200" b="1">
                <a:ea typeface="宋体" panose="02010600030101010101" pitchFamily="2" charset="-122"/>
              </a:rPr>
              <a:t>时，则设于该交叉口的禁止变换车道线起点与上游交叉口的中间部位。</a:t>
            </a:r>
          </a:p>
          <a:p>
            <a:r>
              <a:rPr lang="zh-CN" altLang="en-US" sz="2400" b="1">
                <a:ea typeface="宋体" panose="02010600030101010101" pitchFamily="2" charset="-122"/>
              </a:rPr>
              <a:t>（</a:t>
            </a:r>
            <a:r>
              <a:rPr lang="en-US" altLang="zh-CN" sz="2400" b="1">
                <a:ea typeface="宋体" panose="02010600030101010101" pitchFamily="2" charset="-122"/>
              </a:rPr>
              <a:t>2</a:t>
            </a:r>
            <a:r>
              <a:rPr lang="zh-CN" altLang="en-US" sz="2400" b="1">
                <a:ea typeface="宋体" panose="02010600030101010101" pitchFamily="2" charset="-122"/>
              </a:rPr>
              <a:t>）一般主次干路交叉口</a:t>
            </a:r>
          </a:p>
          <a:p>
            <a:pPr lvl="1"/>
            <a:r>
              <a:rPr lang="zh-CN" altLang="en-US" sz="2200" b="1">
                <a:ea typeface="宋体" panose="02010600030101010101" pitchFamily="2" charset="-122"/>
              </a:rPr>
              <a:t>指路标志应设在距该交叉口车辆停止线之前</a:t>
            </a:r>
            <a:r>
              <a:rPr lang="en-US" altLang="zh-CN" sz="2200" b="1">
                <a:ea typeface="宋体" panose="02010600030101010101" pitchFamily="2" charset="-122"/>
              </a:rPr>
              <a:t>60~100m</a:t>
            </a:r>
            <a:r>
              <a:rPr lang="zh-CN" altLang="en-US" sz="2200" b="1">
                <a:ea typeface="宋体" panose="02010600030101010101" pitchFamily="2" charset="-122"/>
              </a:rPr>
              <a:t>处。且应保证距该交叉口的禁止变换车道线起点至少</a:t>
            </a:r>
            <a:r>
              <a:rPr lang="en-US" altLang="zh-CN" sz="2200" b="1">
                <a:ea typeface="宋体" panose="02010600030101010101" pitchFamily="2" charset="-122"/>
              </a:rPr>
              <a:t>30m</a:t>
            </a:r>
            <a:r>
              <a:rPr lang="zh-CN" altLang="en-US" sz="2200" b="1">
                <a:ea typeface="宋体" panose="02010600030101010101" pitchFamily="2" charset="-122"/>
              </a:rPr>
              <a:t>。当</a:t>
            </a:r>
            <a:r>
              <a:rPr lang="en-US" altLang="zh-CN" sz="2200" b="1">
                <a:ea typeface="宋体" panose="02010600030101010101" pitchFamily="2" charset="-122"/>
              </a:rPr>
              <a:t>2</a:t>
            </a:r>
            <a:r>
              <a:rPr lang="zh-CN" altLang="en-US" sz="2200" b="1">
                <a:ea typeface="宋体" panose="02010600030101010101" pitchFamily="2" charset="-122"/>
              </a:rPr>
              <a:t>个交叉口间距不足</a:t>
            </a:r>
            <a:r>
              <a:rPr lang="en-US" altLang="zh-CN" sz="2200" b="1">
                <a:ea typeface="宋体" panose="02010600030101010101" pitchFamily="2" charset="-122"/>
              </a:rPr>
              <a:t>60~100m</a:t>
            </a:r>
            <a:r>
              <a:rPr lang="zh-CN" altLang="en-US" sz="2200" b="1">
                <a:ea typeface="宋体" panose="02010600030101010101" pitchFamily="2" charset="-122"/>
              </a:rPr>
              <a:t>时，则设于该交叉口的禁止变换车道线起点与上游交叉口的中间部位。</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a:extLst>
              <a:ext uri="{FF2B5EF4-FFF2-40B4-BE49-F238E27FC236}">
                <a16:creationId xmlns:a16="http://schemas.microsoft.com/office/drawing/2014/main" id="{D1906A49-7A86-4DC4-99D5-EAAA3E459C5F}"/>
              </a:ext>
            </a:extLst>
          </p:cNvPr>
          <p:cNvSpPr>
            <a:spLocks noGrp="1" noChangeArrowheads="1"/>
          </p:cNvSpPr>
          <p:nvPr>
            <p:ph type="title"/>
          </p:nvPr>
        </p:nvSpPr>
        <p:spPr/>
        <p:txBody>
          <a:bodyPr/>
          <a:lstStyle/>
          <a:p>
            <a:endParaRPr lang="zh-CN" altLang="zh-CN">
              <a:ea typeface="宋体" panose="02010600030101010101" pitchFamily="2" charset="-122"/>
            </a:endParaRPr>
          </a:p>
        </p:txBody>
      </p:sp>
      <p:sp>
        <p:nvSpPr>
          <p:cNvPr id="32771" name="Rectangle 3">
            <a:extLst>
              <a:ext uri="{FF2B5EF4-FFF2-40B4-BE49-F238E27FC236}">
                <a16:creationId xmlns:a16="http://schemas.microsoft.com/office/drawing/2014/main" id="{4836D297-C902-46EE-B3E2-F0B6570F63C7}"/>
              </a:ext>
            </a:extLst>
          </p:cNvPr>
          <p:cNvSpPr>
            <a:spLocks noGrp="1" noChangeArrowheads="1"/>
          </p:cNvSpPr>
          <p:nvPr>
            <p:ph type="body" idx="1"/>
          </p:nvPr>
        </p:nvSpPr>
        <p:spPr/>
        <p:txBody>
          <a:bodyPr/>
          <a:lstStyle/>
          <a:p>
            <a:r>
              <a:rPr lang="zh-CN" altLang="en-US" sz="2400" b="1">
                <a:ea typeface="宋体" panose="02010600030101010101" pitchFamily="2" charset="-122"/>
              </a:rPr>
              <a:t>（</a:t>
            </a:r>
            <a:r>
              <a:rPr lang="en-US" altLang="zh-CN" sz="2400" b="1">
                <a:ea typeface="宋体" panose="02010600030101010101" pitchFamily="2" charset="-122"/>
              </a:rPr>
              <a:t>3</a:t>
            </a:r>
            <a:r>
              <a:rPr lang="zh-CN" altLang="en-US" sz="2400" b="1">
                <a:ea typeface="宋体" panose="02010600030101010101" pitchFamily="2" charset="-122"/>
              </a:rPr>
              <a:t>）支路交叉口指路标志应设于距该交叉口车辆停止线之前</a:t>
            </a:r>
            <a:r>
              <a:rPr lang="en-US" altLang="zh-CN" sz="2400" b="1">
                <a:ea typeface="宋体" panose="02010600030101010101" pitchFamily="2" charset="-122"/>
              </a:rPr>
              <a:t>20~60m</a:t>
            </a:r>
            <a:r>
              <a:rPr lang="zh-CN" altLang="en-US" sz="2400" b="1">
                <a:ea typeface="宋体" panose="02010600030101010101" pitchFamily="2" charset="-122"/>
              </a:rPr>
              <a:t>处。</a:t>
            </a:r>
          </a:p>
          <a:p>
            <a:r>
              <a:rPr lang="en-US" altLang="zh-CN" sz="2400" b="1">
                <a:ea typeface="宋体" panose="02010600030101010101" pitchFamily="2" charset="-122"/>
              </a:rPr>
              <a:t>2</a:t>
            </a:r>
            <a:r>
              <a:rPr lang="zh-CN" altLang="en-US" sz="2400" b="1">
                <a:ea typeface="宋体" panose="02010600030101010101" pitchFamily="2" charset="-122"/>
              </a:rPr>
              <a:t>、对于跨线高架路或互通立交</a:t>
            </a:r>
          </a:p>
          <a:p>
            <a:pPr lvl="1"/>
            <a:r>
              <a:rPr lang="zh-CN" altLang="en-US" sz="2200" b="1">
                <a:ea typeface="宋体" panose="02010600030101010101" pitchFamily="2" charset="-122"/>
              </a:rPr>
              <a:t>用较为的形象的图形对匝道和转向车流进行指示。</a:t>
            </a:r>
          </a:p>
          <a:p>
            <a:r>
              <a:rPr lang="en-US" altLang="zh-CN" sz="2400" b="1">
                <a:ea typeface="宋体" panose="02010600030101010101" pitchFamily="2" charset="-122"/>
              </a:rPr>
              <a:t>3</a:t>
            </a:r>
            <a:r>
              <a:rPr lang="zh-CN" altLang="en-US" sz="2400" b="1">
                <a:ea typeface="宋体" panose="02010600030101010101" pitchFamily="2" charset="-122"/>
              </a:rPr>
              <a:t>、绕行指路标志</a:t>
            </a:r>
          </a:p>
          <a:p>
            <a:pPr lvl="1"/>
            <a:r>
              <a:rPr lang="zh-CN" altLang="en-US" sz="2200" b="1">
                <a:ea typeface="宋体" panose="02010600030101010101" pitchFamily="2" charset="-122"/>
              </a:rPr>
              <a:t>设置在一般指路标志的下游</a:t>
            </a:r>
            <a:r>
              <a:rPr lang="en-US" altLang="zh-CN" sz="2200" b="1">
                <a:ea typeface="宋体" panose="02010600030101010101" pitchFamily="2" charset="-122"/>
              </a:rPr>
              <a:t>30m</a:t>
            </a:r>
            <a:r>
              <a:rPr lang="zh-CN" altLang="en-US" sz="2200" b="1">
                <a:ea typeface="宋体" panose="02010600030101010101" pitchFamily="2" charset="-122"/>
              </a:rPr>
              <a:t>左右。</a:t>
            </a:r>
          </a:p>
          <a:p>
            <a:r>
              <a:rPr lang="en-US" altLang="zh-CN" sz="2400" b="1">
                <a:ea typeface="宋体" panose="02010600030101010101" pitchFamily="2" charset="-122"/>
              </a:rPr>
              <a:t>4</a:t>
            </a:r>
            <a:r>
              <a:rPr lang="zh-CN" altLang="en-US" sz="2400" b="1">
                <a:ea typeface="宋体" panose="02010600030101010101" pitchFamily="2" charset="-122"/>
              </a:rPr>
              <a:t>、车道指示标志</a:t>
            </a:r>
          </a:p>
          <a:p>
            <a:pPr lvl="1"/>
            <a:r>
              <a:rPr lang="zh-CN" altLang="en-US" sz="2200" b="1">
                <a:ea typeface="宋体" panose="02010600030101010101" pitchFamily="2" charset="-122"/>
              </a:rPr>
              <a:t>多余</a:t>
            </a:r>
            <a:r>
              <a:rPr lang="en-US" altLang="zh-CN" sz="2200" b="1">
                <a:ea typeface="宋体" panose="02010600030101010101" pitchFamily="2" charset="-122"/>
              </a:rPr>
              <a:t>3</a:t>
            </a:r>
            <a:r>
              <a:rPr lang="zh-CN" altLang="en-US" sz="2200" b="1">
                <a:ea typeface="宋体" panose="02010600030101010101" pitchFamily="2" charset="-122"/>
              </a:rPr>
              <a:t>条进口道的路口，车道指示标志设置在禁止变换车道线起点之前，指路标志应在车道指示标志上游。</a:t>
            </a:r>
          </a:p>
          <a:p>
            <a:r>
              <a:rPr lang="en-US" altLang="zh-CN" sz="2400" b="1">
                <a:ea typeface="宋体" panose="02010600030101010101" pitchFamily="2" charset="-122"/>
              </a:rPr>
              <a:t>5</a:t>
            </a:r>
            <a:r>
              <a:rPr lang="zh-CN" altLang="en-US" sz="2400" b="1">
                <a:ea typeface="宋体" panose="02010600030101010101" pitchFamily="2" charset="-122"/>
              </a:rPr>
              <a:t>、指路标志可设置在道路两侧，或中央绿化带上。标志牌的内边缘必须进入机动车道内部空间。</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a:extLst>
              <a:ext uri="{FF2B5EF4-FFF2-40B4-BE49-F238E27FC236}">
                <a16:creationId xmlns:a16="http://schemas.microsoft.com/office/drawing/2014/main" id="{412FAD73-DE33-4253-83E2-FAA2E634B285}"/>
              </a:ext>
            </a:extLst>
          </p:cNvPr>
          <p:cNvSpPr>
            <a:spLocks noGrp="1" noChangeArrowheads="1"/>
          </p:cNvSpPr>
          <p:nvPr>
            <p:ph type="title"/>
          </p:nvPr>
        </p:nvSpPr>
        <p:spPr/>
        <p:txBody>
          <a:bodyPr/>
          <a:lstStyle/>
          <a:p>
            <a:endParaRPr lang="zh-CN" altLang="zh-CN">
              <a:ea typeface="宋体" panose="02010600030101010101" pitchFamily="2" charset="-122"/>
            </a:endParaRPr>
          </a:p>
        </p:txBody>
      </p:sp>
      <p:sp>
        <p:nvSpPr>
          <p:cNvPr id="33795" name="Rectangle 3">
            <a:extLst>
              <a:ext uri="{FF2B5EF4-FFF2-40B4-BE49-F238E27FC236}">
                <a16:creationId xmlns:a16="http://schemas.microsoft.com/office/drawing/2014/main" id="{01071A67-B2B2-4E71-93F6-8E6AE2320690}"/>
              </a:ext>
            </a:extLst>
          </p:cNvPr>
          <p:cNvSpPr>
            <a:spLocks noGrp="1" noChangeArrowheads="1"/>
          </p:cNvSpPr>
          <p:nvPr>
            <p:ph type="body" idx="1"/>
          </p:nvPr>
        </p:nvSpPr>
        <p:spPr/>
        <p:txBody>
          <a:bodyPr/>
          <a:lstStyle/>
          <a:p>
            <a:r>
              <a:rPr lang="zh-CN" altLang="en-US" b="1">
                <a:ea typeface="宋体" panose="02010600030101010101" pitchFamily="2" charset="-122"/>
              </a:rPr>
              <a:t>二、信息容量</a:t>
            </a:r>
          </a:p>
          <a:p>
            <a:pPr lvl="1"/>
            <a:r>
              <a:rPr lang="zh-CN" altLang="en-US" b="1">
                <a:ea typeface="宋体" panose="02010600030101010101" pitchFamily="2" charset="-122"/>
              </a:rPr>
              <a:t>道路名、地点名、方向、距离，四类信息总条数不超过</a:t>
            </a:r>
            <a:r>
              <a:rPr lang="en-US" altLang="zh-CN" b="1">
                <a:ea typeface="宋体" panose="02010600030101010101" pitchFamily="2" charset="-122"/>
              </a:rPr>
              <a:t>8</a:t>
            </a:r>
            <a:r>
              <a:rPr lang="zh-CN" altLang="en-US" b="1">
                <a:ea typeface="宋体" panose="02010600030101010101" pitchFamily="2" charset="-122"/>
              </a:rPr>
              <a:t>项。道路名、地点名信息数量之和不得超过</a:t>
            </a:r>
            <a:r>
              <a:rPr lang="en-US" altLang="zh-CN" b="1">
                <a:ea typeface="宋体" panose="02010600030101010101" pitchFamily="2" charset="-122"/>
              </a:rPr>
              <a:t>7</a:t>
            </a:r>
            <a:r>
              <a:rPr lang="zh-CN" altLang="en-US" b="1">
                <a:ea typeface="宋体" panose="02010600030101010101" pitchFamily="2" charset="-122"/>
              </a:rPr>
              <a:t>项。</a:t>
            </a:r>
          </a:p>
          <a:p>
            <a:pPr lvl="1"/>
            <a:r>
              <a:rPr lang="zh-CN" altLang="en-US" b="1">
                <a:ea typeface="宋体" panose="02010600030101010101" pitchFamily="2" charset="-122"/>
              </a:rPr>
              <a:t>城市道路中方向指示在道路方向很难规范时，可不设。</a:t>
            </a:r>
          </a:p>
          <a:p>
            <a:pPr lvl="1"/>
            <a:r>
              <a:rPr lang="zh-CN" altLang="en-US" b="1">
                <a:ea typeface="宋体" panose="02010600030101010101" pitchFamily="2" charset="-122"/>
              </a:rPr>
              <a:t>城市道路中距离指示可不设。</a:t>
            </a:r>
          </a:p>
          <a:p>
            <a:pPr lvl="1"/>
            <a:r>
              <a:rPr lang="zh-CN" altLang="en-US" b="1">
                <a:ea typeface="宋体" panose="02010600030101010101" pitchFamily="2" charset="-122"/>
              </a:rPr>
              <a:t>每条信息汉字数量不的超过</a:t>
            </a:r>
            <a:r>
              <a:rPr lang="en-US" altLang="zh-CN" b="1">
                <a:ea typeface="宋体" panose="02010600030101010101" pitchFamily="2" charset="-122"/>
              </a:rPr>
              <a:t>7</a:t>
            </a:r>
            <a:r>
              <a:rPr lang="zh-CN" altLang="en-US" b="1">
                <a:ea typeface="宋体" panose="02010600030101010101" pitchFamily="2" charset="-122"/>
              </a:rPr>
              <a:t>个，可以使用简略语。</a:t>
            </a:r>
          </a:p>
          <a:p>
            <a:pPr lvl="1"/>
            <a:r>
              <a:rPr lang="zh-CN" altLang="en-US" b="1">
                <a:ea typeface="宋体" panose="02010600030101010101" pitchFamily="2" charset="-122"/>
              </a:rPr>
              <a:t>英文路名信息可选，不计入总信息条数。</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a:extLst>
              <a:ext uri="{FF2B5EF4-FFF2-40B4-BE49-F238E27FC236}">
                <a16:creationId xmlns:a16="http://schemas.microsoft.com/office/drawing/2014/main" id="{0CBC4752-EC08-4417-8C4B-81EB48D46D22}"/>
              </a:ext>
            </a:extLst>
          </p:cNvPr>
          <p:cNvSpPr>
            <a:spLocks noGrp="1" noChangeArrowheads="1"/>
          </p:cNvSpPr>
          <p:nvPr>
            <p:ph type="title"/>
          </p:nvPr>
        </p:nvSpPr>
        <p:spPr/>
        <p:txBody>
          <a:bodyPr/>
          <a:lstStyle/>
          <a:p>
            <a:endParaRPr lang="zh-CN" altLang="zh-CN">
              <a:ea typeface="宋体" panose="02010600030101010101" pitchFamily="2" charset="-122"/>
            </a:endParaRPr>
          </a:p>
        </p:txBody>
      </p:sp>
      <p:sp>
        <p:nvSpPr>
          <p:cNvPr id="34819" name="Rectangle 3">
            <a:extLst>
              <a:ext uri="{FF2B5EF4-FFF2-40B4-BE49-F238E27FC236}">
                <a16:creationId xmlns:a16="http://schemas.microsoft.com/office/drawing/2014/main" id="{4DA97AF8-E733-4BBE-A86A-5D8BAA3E0E65}"/>
              </a:ext>
            </a:extLst>
          </p:cNvPr>
          <p:cNvSpPr>
            <a:spLocks noGrp="1" noChangeArrowheads="1"/>
          </p:cNvSpPr>
          <p:nvPr>
            <p:ph type="body" idx="1"/>
          </p:nvPr>
        </p:nvSpPr>
        <p:spPr/>
        <p:txBody>
          <a:bodyPr/>
          <a:lstStyle/>
          <a:p>
            <a:r>
              <a:rPr lang="zh-CN" altLang="en-US" b="1">
                <a:ea typeface="宋体" panose="02010600030101010101" pitchFamily="2" charset="-122"/>
              </a:rPr>
              <a:t>三、支撑方式选择</a:t>
            </a:r>
          </a:p>
          <a:p>
            <a:pPr lvl="1"/>
            <a:r>
              <a:rPr lang="zh-CN" altLang="en-US" b="1">
                <a:ea typeface="宋体" panose="02010600030101010101" pitchFamily="2" charset="-122"/>
              </a:rPr>
              <a:t>市内指路标志一律采用悬臂式或门廊式。施工区临时指路标志可采用附着式。</a:t>
            </a:r>
          </a:p>
          <a:p>
            <a:r>
              <a:rPr lang="zh-CN" altLang="en-US" b="1">
                <a:ea typeface="宋体" panose="02010600030101010101" pitchFamily="2" charset="-122"/>
              </a:rPr>
              <a:t>四、牌面规格</a:t>
            </a:r>
          </a:p>
          <a:p>
            <a:pPr lvl="1"/>
            <a:r>
              <a:rPr lang="zh-CN" altLang="en-US" b="1">
                <a:ea typeface="宋体" panose="02010600030101010101" pitchFamily="2" charset="-122"/>
              </a:rPr>
              <a:t>牌面颜色、大小、样式，字体大小、形状等均要符合“道路交通标志标线国标”</a:t>
            </a:r>
            <a:r>
              <a:rPr lang="en-US" altLang="zh-CN" b="1">
                <a:ea typeface="宋体" panose="02010600030101010101" pitchFamily="2" charset="-122"/>
              </a:rPr>
              <a:t>GB5768-2009</a:t>
            </a:r>
            <a:r>
              <a:rPr lang="zh-CN" altLang="en-US" b="1">
                <a:ea typeface="宋体" panose="02010600030101010101" pitchFamily="2" charset="-122"/>
              </a:rPr>
              <a:t>的规定。依据内容确定外观大小，不能现定外观在压缩文字大小。</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a:extLst>
              <a:ext uri="{FF2B5EF4-FFF2-40B4-BE49-F238E27FC236}">
                <a16:creationId xmlns:a16="http://schemas.microsoft.com/office/drawing/2014/main" id="{6E6524DE-6061-4712-9E67-301E767AFE53}"/>
              </a:ext>
            </a:extLst>
          </p:cNvPr>
          <p:cNvSpPr>
            <a:spLocks noGrp="1" noChangeArrowheads="1"/>
          </p:cNvSpPr>
          <p:nvPr>
            <p:ph type="title"/>
          </p:nvPr>
        </p:nvSpPr>
        <p:spPr/>
        <p:txBody>
          <a:bodyPr/>
          <a:lstStyle/>
          <a:p>
            <a:r>
              <a:rPr lang="en-US" altLang="zh-CN" sz="2800">
                <a:ea typeface="宋体" panose="02010600030101010101" pitchFamily="2" charset="-122"/>
              </a:rPr>
              <a:t>8.4  </a:t>
            </a:r>
            <a:r>
              <a:rPr lang="zh-CN" altLang="en-US" sz="2800">
                <a:ea typeface="宋体" panose="02010600030101010101" pitchFamily="2" charset="-122"/>
              </a:rPr>
              <a:t>一般城市道路指路标志系统</a:t>
            </a:r>
          </a:p>
        </p:txBody>
      </p:sp>
      <p:sp>
        <p:nvSpPr>
          <p:cNvPr id="35843" name="Rectangle 3">
            <a:extLst>
              <a:ext uri="{FF2B5EF4-FFF2-40B4-BE49-F238E27FC236}">
                <a16:creationId xmlns:a16="http://schemas.microsoft.com/office/drawing/2014/main" id="{58E3792A-888F-4EF0-A117-09B610BD3540}"/>
              </a:ext>
            </a:extLst>
          </p:cNvPr>
          <p:cNvSpPr>
            <a:spLocks noGrp="1" noChangeArrowheads="1"/>
          </p:cNvSpPr>
          <p:nvPr>
            <p:ph type="body" sz="half" idx="1"/>
          </p:nvPr>
        </p:nvSpPr>
        <p:spPr>
          <a:xfrm>
            <a:off x="457200" y="1143000"/>
            <a:ext cx="8382000" cy="5105400"/>
          </a:xfrm>
        </p:spPr>
        <p:txBody>
          <a:bodyPr/>
          <a:lstStyle/>
          <a:p>
            <a:pPr algn="just"/>
            <a:r>
              <a:rPr lang="en-US" altLang="zh-CN" sz="2400" b="1">
                <a:ea typeface="宋体" panose="02010600030101010101" pitchFamily="2" charset="-122"/>
              </a:rPr>
              <a:t>8.4.1 </a:t>
            </a:r>
            <a:r>
              <a:rPr lang="zh-CN" altLang="en-US" sz="2400" b="1">
                <a:ea typeface="宋体" panose="02010600030101010101" pitchFamily="2" charset="-122"/>
              </a:rPr>
              <a:t>指路标志信息分层</a:t>
            </a:r>
          </a:p>
          <a:p>
            <a:endParaRPr lang="en-US" altLang="zh-CN" sz="2400" b="1">
              <a:ea typeface="宋体" panose="02010600030101010101" pitchFamily="2" charset="-122"/>
            </a:endParaRPr>
          </a:p>
        </p:txBody>
      </p:sp>
      <p:graphicFrame>
        <p:nvGraphicFramePr>
          <p:cNvPr id="36363" name="Group 523">
            <a:extLst>
              <a:ext uri="{FF2B5EF4-FFF2-40B4-BE49-F238E27FC236}">
                <a16:creationId xmlns:a16="http://schemas.microsoft.com/office/drawing/2014/main" id="{15A97EDD-9E7E-4322-A4CB-6AE37433EF65}"/>
              </a:ext>
            </a:extLst>
          </p:cNvPr>
          <p:cNvGraphicFramePr>
            <a:graphicFrameLocks noGrp="1"/>
          </p:cNvGraphicFramePr>
          <p:nvPr>
            <p:ph sz="half" idx="2"/>
          </p:nvPr>
        </p:nvGraphicFramePr>
        <p:xfrm>
          <a:off x="76200" y="1752600"/>
          <a:ext cx="8915400" cy="4769168"/>
        </p:xfrm>
        <a:graphic>
          <a:graphicData uri="http://schemas.openxmlformats.org/drawingml/2006/table">
            <a:tbl>
              <a:tblPr/>
              <a:tblGrid>
                <a:gridCol w="465138">
                  <a:extLst>
                    <a:ext uri="{9D8B030D-6E8A-4147-A177-3AD203B41FA5}">
                      <a16:colId xmlns:a16="http://schemas.microsoft.com/office/drawing/2014/main" val="1081989440"/>
                    </a:ext>
                  </a:extLst>
                </a:gridCol>
                <a:gridCol w="1033462">
                  <a:extLst>
                    <a:ext uri="{9D8B030D-6E8A-4147-A177-3AD203B41FA5}">
                      <a16:colId xmlns:a16="http://schemas.microsoft.com/office/drawing/2014/main" val="211303903"/>
                    </a:ext>
                  </a:extLst>
                </a:gridCol>
                <a:gridCol w="1893888">
                  <a:extLst>
                    <a:ext uri="{9D8B030D-6E8A-4147-A177-3AD203B41FA5}">
                      <a16:colId xmlns:a16="http://schemas.microsoft.com/office/drawing/2014/main" val="1837514894"/>
                    </a:ext>
                  </a:extLst>
                </a:gridCol>
                <a:gridCol w="2524125">
                  <a:extLst>
                    <a:ext uri="{9D8B030D-6E8A-4147-A177-3AD203B41FA5}">
                      <a16:colId xmlns:a16="http://schemas.microsoft.com/office/drawing/2014/main" val="3091201039"/>
                    </a:ext>
                  </a:extLst>
                </a:gridCol>
                <a:gridCol w="1500187">
                  <a:extLst>
                    <a:ext uri="{9D8B030D-6E8A-4147-A177-3AD203B41FA5}">
                      <a16:colId xmlns:a16="http://schemas.microsoft.com/office/drawing/2014/main" val="2884222168"/>
                    </a:ext>
                  </a:extLst>
                </a:gridCol>
                <a:gridCol w="1498600">
                  <a:extLst>
                    <a:ext uri="{9D8B030D-6E8A-4147-A177-3AD203B41FA5}">
                      <a16:colId xmlns:a16="http://schemas.microsoft.com/office/drawing/2014/main" val="2554185581"/>
                    </a:ext>
                  </a:extLst>
                </a:gridCol>
              </a:tblGrid>
              <a:tr h="638175">
                <a:tc>
                  <a:txBody>
                    <a:bodyPr/>
                    <a:lstStyle>
                      <a:lvl1pPr>
                        <a:spcBef>
                          <a:spcPct val="20000"/>
                        </a:spcBef>
                        <a:buClr>
                          <a:schemeClr val="tx2"/>
                        </a:buClr>
                        <a:buFont typeface="Wingdings" panose="05000000000000000000" pitchFamily="2" charset="2"/>
                        <a:defRPr sz="2400">
                          <a:solidFill>
                            <a:schemeClr val="tx1"/>
                          </a:solidFill>
                          <a:latin typeface="Arial" panose="020B0604020202020204" pitchFamily="34" charset="0"/>
                        </a:defRPr>
                      </a:lvl1pPr>
                      <a:lvl2pPr>
                        <a:spcBef>
                          <a:spcPct val="20000"/>
                        </a:spcBef>
                        <a:buClr>
                          <a:schemeClr val="accent1"/>
                        </a:buClr>
                        <a:buFont typeface="Wingdings" panose="05000000000000000000" pitchFamily="2" charset="2"/>
                        <a:defRPr sz="2200">
                          <a:solidFill>
                            <a:schemeClr val="tx1"/>
                          </a:solidFill>
                          <a:latin typeface="Arial" panose="020B0604020202020204" pitchFamily="34" charset="0"/>
                        </a:defRPr>
                      </a:lvl2pPr>
                      <a:lvl3pPr>
                        <a:spcBef>
                          <a:spcPct val="20000"/>
                        </a:spcBef>
                        <a:buClr>
                          <a:schemeClr val="accent2"/>
                        </a:buClr>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ctr" latinLnBrk="0" hangingPunct="1">
                        <a:lnSpc>
                          <a:spcPct val="100000"/>
                        </a:lnSpc>
                        <a:spcBef>
                          <a:spcPct val="0"/>
                        </a:spcBef>
                        <a:spcAft>
                          <a:spcPct val="0"/>
                        </a:spcAft>
                        <a:buClrTx/>
                        <a:buSzTx/>
                        <a:buFontTx/>
                        <a:buNone/>
                        <a:tabLst/>
                      </a:pPr>
                      <a:r>
                        <a:rPr kumimoji="0"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序号</a:t>
                      </a:r>
                      <a:endParaRPr kumimoji="0" lang="zh-CN" altLang="en-US" sz="16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Font typeface="Wingdings" panose="05000000000000000000" pitchFamily="2" charset="2"/>
                        <a:defRPr sz="2400">
                          <a:solidFill>
                            <a:schemeClr val="tx1"/>
                          </a:solidFill>
                          <a:latin typeface="Arial" panose="020B0604020202020204" pitchFamily="34" charset="0"/>
                        </a:defRPr>
                      </a:lvl1pPr>
                      <a:lvl2pPr>
                        <a:spcBef>
                          <a:spcPct val="20000"/>
                        </a:spcBef>
                        <a:buClr>
                          <a:schemeClr val="accent1"/>
                        </a:buClr>
                        <a:buFont typeface="Wingdings" panose="05000000000000000000" pitchFamily="2" charset="2"/>
                        <a:defRPr sz="2200">
                          <a:solidFill>
                            <a:schemeClr val="tx1"/>
                          </a:solidFill>
                          <a:latin typeface="Arial" panose="020B0604020202020204" pitchFamily="34" charset="0"/>
                        </a:defRPr>
                      </a:lvl2pPr>
                      <a:lvl3pPr>
                        <a:spcBef>
                          <a:spcPct val="20000"/>
                        </a:spcBef>
                        <a:buClr>
                          <a:schemeClr val="accent2"/>
                        </a:buClr>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ctr" latinLnBrk="0" hangingPunct="1">
                        <a:lnSpc>
                          <a:spcPct val="100000"/>
                        </a:lnSpc>
                        <a:spcBef>
                          <a:spcPct val="0"/>
                        </a:spcBef>
                        <a:spcAft>
                          <a:spcPct val="0"/>
                        </a:spcAft>
                        <a:buClrTx/>
                        <a:buSzTx/>
                        <a:buFontTx/>
                        <a:buNone/>
                        <a:tabLst/>
                      </a:pPr>
                      <a:r>
                        <a:rPr kumimoji="0"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信息</a:t>
                      </a:r>
                      <a:endParaRPr kumimoji="0" lang="zh-CN" altLang="en-US" sz="16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p>
                      <a:pPr marL="0" marR="0" lvl="0" indent="0" algn="l" defTabSz="914400" rtl="0" eaLnBrk="0" fontAlgn="ctr" latinLnBrk="0" hangingPunct="0">
                        <a:lnSpc>
                          <a:spcPct val="100000"/>
                        </a:lnSpc>
                        <a:spcBef>
                          <a:spcPct val="0"/>
                        </a:spcBef>
                        <a:spcAft>
                          <a:spcPct val="0"/>
                        </a:spcAft>
                        <a:buClrTx/>
                        <a:buSzTx/>
                        <a:buFontTx/>
                        <a:buNone/>
                        <a:tabLst/>
                      </a:pPr>
                      <a:r>
                        <a:rPr kumimoji="0"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类型</a:t>
                      </a:r>
                      <a:endParaRPr kumimoji="0" lang="zh-CN" altLang="en-US" sz="16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Font typeface="Wingdings" panose="05000000000000000000" pitchFamily="2" charset="2"/>
                        <a:defRPr sz="2400">
                          <a:solidFill>
                            <a:schemeClr val="tx1"/>
                          </a:solidFill>
                          <a:latin typeface="Arial" panose="020B0604020202020204" pitchFamily="34" charset="0"/>
                        </a:defRPr>
                      </a:lvl1pPr>
                      <a:lvl2pPr>
                        <a:spcBef>
                          <a:spcPct val="20000"/>
                        </a:spcBef>
                        <a:buClr>
                          <a:schemeClr val="accent1"/>
                        </a:buClr>
                        <a:buFont typeface="Wingdings" panose="05000000000000000000" pitchFamily="2" charset="2"/>
                        <a:defRPr sz="2200">
                          <a:solidFill>
                            <a:schemeClr val="tx1"/>
                          </a:solidFill>
                          <a:latin typeface="Arial" panose="020B0604020202020204" pitchFamily="34" charset="0"/>
                        </a:defRPr>
                      </a:lvl2pPr>
                      <a:lvl3pPr>
                        <a:spcBef>
                          <a:spcPct val="20000"/>
                        </a:spcBef>
                        <a:buClr>
                          <a:schemeClr val="accent2"/>
                        </a:buClr>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a:t>
                      </a:r>
                      <a:r>
                        <a:rPr kumimoji="0"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层信息</a:t>
                      </a:r>
                      <a:endParaRPr kumimoji="0" lang="zh-CN" altLang="en-US" sz="16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Font typeface="Wingdings" panose="05000000000000000000" pitchFamily="2" charset="2"/>
                        <a:defRPr sz="2400">
                          <a:solidFill>
                            <a:schemeClr val="tx1"/>
                          </a:solidFill>
                          <a:latin typeface="Arial" panose="020B0604020202020204" pitchFamily="34" charset="0"/>
                        </a:defRPr>
                      </a:lvl1pPr>
                      <a:lvl2pPr>
                        <a:spcBef>
                          <a:spcPct val="20000"/>
                        </a:spcBef>
                        <a:buClr>
                          <a:schemeClr val="accent1"/>
                        </a:buClr>
                        <a:buFont typeface="Wingdings" panose="05000000000000000000" pitchFamily="2" charset="2"/>
                        <a:defRPr sz="2200">
                          <a:solidFill>
                            <a:schemeClr val="tx1"/>
                          </a:solidFill>
                          <a:latin typeface="Arial" panose="020B0604020202020204" pitchFamily="34" charset="0"/>
                        </a:defRPr>
                      </a:lvl2pPr>
                      <a:lvl3pPr>
                        <a:spcBef>
                          <a:spcPct val="20000"/>
                        </a:spcBef>
                        <a:buClr>
                          <a:schemeClr val="accent2"/>
                        </a:buClr>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B</a:t>
                      </a:r>
                      <a:r>
                        <a:rPr kumimoji="0"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层信息</a:t>
                      </a:r>
                      <a:endParaRPr kumimoji="0" lang="zh-CN" altLang="en-US" sz="16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Font typeface="Wingdings" panose="05000000000000000000" pitchFamily="2" charset="2"/>
                        <a:defRPr sz="2400">
                          <a:solidFill>
                            <a:schemeClr val="tx1"/>
                          </a:solidFill>
                          <a:latin typeface="Arial" panose="020B0604020202020204" pitchFamily="34" charset="0"/>
                        </a:defRPr>
                      </a:lvl1pPr>
                      <a:lvl2pPr>
                        <a:spcBef>
                          <a:spcPct val="20000"/>
                        </a:spcBef>
                        <a:buClr>
                          <a:schemeClr val="accent1"/>
                        </a:buClr>
                        <a:buFont typeface="Wingdings" panose="05000000000000000000" pitchFamily="2" charset="2"/>
                        <a:defRPr sz="2200">
                          <a:solidFill>
                            <a:schemeClr val="tx1"/>
                          </a:solidFill>
                          <a:latin typeface="Arial" panose="020B0604020202020204" pitchFamily="34" charset="0"/>
                        </a:defRPr>
                      </a:lvl2pPr>
                      <a:lvl3pPr>
                        <a:spcBef>
                          <a:spcPct val="20000"/>
                        </a:spcBef>
                        <a:buClr>
                          <a:schemeClr val="accent2"/>
                        </a:buClr>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C</a:t>
                      </a:r>
                      <a:r>
                        <a:rPr kumimoji="0"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层信息</a:t>
                      </a:r>
                      <a:endParaRPr kumimoji="0" lang="zh-CN" altLang="en-US" sz="16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Font typeface="Wingdings" panose="05000000000000000000" pitchFamily="2" charset="2"/>
                        <a:defRPr sz="2400">
                          <a:solidFill>
                            <a:schemeClr val="tx1"/>
                          </a:solidFill>
                          <a:latin typeface="Arial" panose="020B0604020202020204" pitchFamily="34" charset="0"/>
                        </a:defRPr>
                      </a:lvl1pPr>
                      <a:lvl2pPr>
                        <a:spcBef>
                          <a:spcPct val="20000"/>
                        </a:spcBef>
                        <a:buClr>
                          <a:schemeClr val="accent1"/>
                        </a:buClr>
                        <a:buFont typeface="Wingdings" panose="05000000000000000000" pitchFamily="2" charset="2"/>
                        <a:defRPr sz="2200">
                          <a:solidFill>
                            <a:schemeClr val="tx1"/>
                          </a:solidFill>
                          <a:latin typeface="Arial" panose="020B0604020202020204" pitchFamily="34" charset="0"/>
                        </a:defRPr>
                      </a:lvl2pPr>
                      <a:lvl3pPr>
                        <a:spcBef>
                          <a:spcPct val="20000"/>
                        </a:spcBef>
                        <a:buClr>
                          <a:schemeClr val="accent2"/>
                        </a:buClr>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D</a:t>
                      </a:r>
                      <a:r>
                        <a:rPr kumimoji="0"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层信息</a:t>
                      </a:r>
                      <a:endParaRPr kumimoji="0" lang="zh-CN" altLang="en-US" sz="16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063185480"/>
                  </a:ext>
                </a:extLst>
              </a:tr>
              <a:tr h="811213">
                <a:tc>
                  <a:txBody>
                    <a:bodyPr/>
                    <a:lstStyle>
                      <a:lvl1pPr>
                        <a:spcBef>
                          <a:spcPct val="20000"/>
                        </a:spcBef>
                        <a:buClr>
                          <a:schemeClr val="tx2"/>
                        </a:buClr>
                        <a:buFont typeface="Wingdings" panose="05000000000000000000" pitchFamily="2" charset="2"/>
                        <a:defRPr sz="2400">
                          <a:solidFill>
                            <a:schemeClr val="tx1"/>
                          </a:solidFill>
                          <a:latin typeface="Arial" panose="020B0604020202020204" pitchFamily="34" charset="0"/>
                        </a:defRPr>
                      </a:lvl1pPr>
                      <a:lvl2pPr>
                        <a:spcBef>
                          <a:spcPct val="20000"/>
                        </a:spcBef>
                        <a:buClr>
                          <a:schemeClr val="accent1"/>
                        </a:buClr>
                        <a:buFont typeface="Wingdings" panose="05000000000000000000" pitchFamily="2" charset="2"/>
                        <a:defRPr sz="2200">
                          <a:solidFill>
                            <a:schemeClr val="tx1"/>
                          </a:solidFill>
                          <a:latin typeface="Arial" panose="020B0604020202020204" pitchFamily="34" charset="0"/>
                        </a:defRPr>
                      </a:lvl2pPr>
                      <a:lvl3pPr>
                        <a:spcBef>
                          <a:spcPct val="20000"/>
                        </a:spcBef>
                        <a:buClr>
                          <a:schemeClr val="accent2"/>
                        </a:buClr>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Font typeface="Wingdings" panose="05000000000000000000" pitchFamily="2" charset="2"/>
                        <a:defRPr sz="2400">
                          <a:solidFill>
                            <a:schemeClr val="tx1"/>
                          </a:solidFill>
                          <a:latin typeface="Arial" panose="020B0604020202020204" pitchFamily="34" charset="0"/>
                        </a:defRPr>
                      </a:lvl1pPr>
                      <a:lvl2pPr>
                        <a:spcBef>
                          <a:spcPct val="20000"/>
                        </a:spcBef>
                        <a:buClr>
                          <a:schemeClr val="accent1"/>
                        </a:buClr>
                        <a:buFont typeface="Wingdings" panose="05000000000000000000" pitchFamily="2" charset="2"/>
                        <a:defRPr sz="2200">
                          <a:solidFill>
                            <a:schemeClr val="tx1"/>
                          </a:solidFill>
                          <a:latin typeface="Arial" panose="020B0604020202020204" pitchFamily="34" charset="0"/>
                        </a:defRPr>
                      </a:lvl2pPr>
                      <a:lvl3pPr>
                        <a:spcBef>
                          <a:spcPct val="20000"/>
                        </a:spcBef>
                        <a:buClr>
                          <a:schemeClr val="accent2"/>
                        </a:buClr>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ctr" latinLnBrk="0" hangingPunct="1">
                        <a:lnSpc>
                          <a:spcPct val="100000"/>
                        </a:lnSpc>
                        <a:spcBef>
                          <a:spcPct val="0"/>
                        </a:spcBef>
                        <a:spcAft>
                          <a:spcPct val="0"/>
                        </a:spcAft>
                        <a:buClrTx/>
                        <a:buSzTx/>
                        <a:buFontTx/>
                        <a:buNone/>
                        <a:tabLst/>
                      </a:pPr>
                      <a:r>
                        <a:rPr kumimoji="0"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路线名称信息</a:t>
                      </a:r>
                      <a:endParaRPr kumimoji="0" lang="zh-CN" altLang="en-US" sz="16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Font typeface="Wingdings" panose="05000000000000000000" pitchFamily="2" charset="2"/>
                        <a:defRPr sz="2400">
                          <a:solidFill>
                            <a:schemeClr val="tx1"/>
                          </a:solidFill>
                          <a:latin typeface="Arial" panose="020B0604020202020204" pitchFamily="34" charset="0"/>
                        </a:defRPr>
                      </a:lvl1pPr>
                      <a:lvl2pPr>
                        <a:spcBef>
                          <a:spcPct val="20000"/>
                        </a:spcBef>
                        <a:buClr>
                          <a:schemeClr val="accent1"/>
                        </a:buClr>
                        <a:buFont typeface="Wingdings" panose="05000000000000000000" pitchFamily="2" charset="2"/>
                        <a:defRPr sz="2200">
                          <a:solidFill>
                            <a:schemeClr val="tx1"/>
                          </a:solidFill>
                          <a:latin typeface="Arial" panose="020B0604020202020204" pitchFamily="34" charset="0"/>
                        </a:defRPr>
                      </a:lvl2pPr>
                      <a:lvl3pPr>
                        <a:spcBef>
                          <a:spcPct val="20000"/>
                        </a:spcBef>
                        <a:buClr>
                          <a:schemeClr val="accent2"/>
                        </a:buClr>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ctr" latinLnBrk="0" hangingPunct="1">
                        <a:lnSpc>
                          <a:spcPct val="100000"/>
                        </a:lnSpc>
                        <a:spcBef>
                          <a:spcPct val="0"/>
                        </a:spcBef>
                        <a:spcAft>
                          <a:spcPct val="0"/>
                        </a:spcAft>
                        <a:buClrTx/>
                        <a:buSzTx/>
                        <a:buFontTx/>
                        <a:buNone/>
                        <a:tabLst/>
                      </a:pPr>
                      <a:r>
                        <a:rPr kumimoji="0"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高速公路和城市快速路名称或编号</a:t>
                      </a:r>
                      <a:endParaRPr kumimoji="0" lang="zh-CN" altLang="en-US" sz="16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Font typeface="Wingdings" panose="05000000000000000000" pitchFamily="2" charset="2"/>
                        <a:defRPr sz="2400">
                          <a:solidFill>
                            <a:schemeClr val="tx1"/>
                          </a:solidFill>
                          <a:latin typeface="Arial" panose="020B0604020202020204" pitchFamily="34" charset="0"/>
                        </a:defRPr>
                      </a:lvl1pPr>
                      <a:lvl2pPr>
                        <a:spcBef>
                          <a:spcPct val="20000"/>
                        </a:spcBef>
                        <a:buClr>
                          <a:schemeClr val="accent1"/>
                        </a:buClr>
                        <a:buFont typeface="Wingdings" panose="05000000000000000000" pitchFamily="2" charset="2"/>
                        <a:defRPr sz="2200">
                          <a:solidFill>
                            <a:schemeClr val="tx1"/>
                          </a:solidFill>
                          <a:latin typeface="Arial" panose="020B0604020202020204" pitchFamily="34" charset="0"/>
                        </a:defRPr>
                      </a:lvl2pPr>
                      <a:lvl3pPr>
                        <a:spcBef>
                          <a:spcPct val="20000"/>
                        </a:spcBef>
                        <a:buClr>
                          <a:schemeClr val="accent2"/>
                        </a:buClr>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ctr" latinLnBrk="0" hangingPunct="1">
                        <a:lnSpc>
                          <a:spcPct val="100000"/>
                        </a:lnSpc>
                        <a:spcBef>
                          <a:spcPct val="0"/>
                        </a:spcBef>
                        <a:spcAft>
                          <a:spcPct val="0"/>
                        </a:spcAft>
                        <a:buClrTx/>
                        <a:buSzTx/>
                        <a:buFontTx/>
                        <a:buNone/>
                        <a:tabLst/>
                      </a:pPr>
                      <a:r>
                        <a:rPr kumimoji="0"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国道、省道、城市主干道名称或编号、主要桥梁</a:t>
                      </a:r>
                      <a:endParaRPr kumimoji="0" lang="zh-CN" altLang="en-US" sz="16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Font typeface="Wingdings" panose="05000000000000000000" pitchFamily="2" charset="2"/>
                        <a:defRPr sz="2400">
                          <a:solidFill>
                            <a:schemeClr val="tx1"/>
                          </a:solidFill>
                          <a:latin typeface="Arial" panose="020B0604020202020204" pitchFamily="34" charset="0"/>
                        </a:defRPr>
                      </a:lvl1pPr>
                      <a:lvl2pPr>
                        <a:spcBef>
                          <a:spcPct val="20000"/>
                        </a:spcBef>
                        <a:buClr>
                          <a:schemeClr val="accent1"/>
                        </a:buClr>
                        <a:buFont typeface="Wingdings" panose="05000000000000000000" pitchFamily="2" charset="2"/>
                        <a:defRPr sz="2200">
                          <a:solidFill>
                            <a:schemeClr val="tx1"/>
                          </a:solidFill>
                          <a:latin typeface="Arial" panose="020B0604020202020204" pitchFamily="34" charset="0"/>
                        </a:defRPr>
                      </a:lvl2pPr>
                      <a:lvl3pPr>
                        <a:spcBef>
                          <a:spcPct val="20000"/>
                        </a:spcBef>
                        <a:buClr>
                          <a:schemeClr val="accent2"/>
                        </a:buClr>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ctr" latinLnBrk="0" hangingPunct="1">
                        <a:lnSpc>
                          <a:spcPct val="100000"/>
                        </a:lnSpc>
                        <a:spcBef>
                          <a:spcPct val="0"/>
                        </a:spcBef>
                        <a:spcAft>
                          <a:spcPct val="0"/>
                        </a:spcAft>
                        <a:buClrTx/>
                        <a:buSzTx/>
                        <a:buFontTx/>
                        <a:buNone/>
                        <a:tabLst/>
                      </a:pPr>
                      <a:r>
                        <a:rPr kumimoji="0"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城市次干道名称</a:t>
                      </a:r>
                      <a:endParaRPr kumimoji="0" lang="zh-CN" altLang="en-US" sz="16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Font typeface="Wingdings" panose="05000000000000000000" pitchFamily="2" charset="2"/>
                        <a:defRPr sz="2400">
                          <a:solidFill>
                            <a:schemeClr val="tx1"/>
                          </a:solidFill>
                          <a:latin typeface="Arial" panose="020B0604020202020204" pitchFamily="34" charset="0"/>
                        </a:defRPr>
                      </a:lvl1pPr>
                      <a:lvl2pPr>
                        <a:spcBef>
                          <a:spcPct val="20000"/>
                        </a:spcBef>
                        <a:buClr>
                          <a:schemeClr val="accent1"/>
                        </a:buClr>
                        <a:buFont typeface="Wingdings" panose="05000000000000000000" pitchFamily="2" charset="2"/>
                        <a:defRPr sz="2200">
                          <a:solidFill>
                            <a:schemeClr val="tx1"/>
                          </a:solidFill>
                          <a:latin typeface="Arial" panose="020B0604020202020204" pitchFamily="34" charset="0"/>
                        </a:defRPr>
                      </a:lvl2pPr>
                      <a:lvl3pPr>
                        <a:spcBef>
                          <a:spcPct val="20000"/>
                        </a:spcBef>
                        <a:buClr>
                          <a:schemeClr val="accent2"/>
                        </a:buClr>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ctr" latinLnBrk="0" hangingPunct="1">
                        <a:lnSpc>
                          <a:spcPct val="100000"/>
                        </a:lnSpc>
                        <a:spcBef>
                          <a:spcPct val="0"/>
                        </a:spcBef>
                        <a:spcAft>
                          <a:spcPct val="0"/>
                        </a:spcAft>
                        <a:buClrTx/>
                        <a:buSzTx/>
                        <a:buFontTx/>
                        <a:buNone/>
                        <a:tabLst/>
                      </a:pPr>
                      <a:r>
                        <a:rPr kumimoji="0"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城市支路名称</a:t>
                      </a:r>
                      <a:endParaRPr kumimoji="0" lang="zh-CN" altLang="en-US" sz="16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143014148"/>
                  </a:ext>
                </a:extLst>
              </a:tr>
              <a:tr h="809625">
                <a:tc>
                  <a:txBody>
                    <a:bodyPr/>
                    <a:lstStyle>
                      <a:lvl1pPr>
                        <a:spcBef>
                          <a:spcPct val="20000"/>
                        </a:spcBef>
                        <a:buClr>
                          <a:schemeClr val="tx2"/>
                        </a:buClr>
                        <a:buFont typeface="Wingdings" panose="05000000000000000000" pitchFamily="2" charset="2"/>
                        <a:defRPr sz="2400">
                          <a:solidFill>
                            <a:schemeClr val="tx1"/>
                          </a:solidFill>
                          <a:latin typeface="Arial" panose="020B0604020202020204" pitchFamily="34" charset="0"/>
                        </a:defRPr>
                      </a:lvl1pPr>
                      <a:lvl2pPr>
                        <a:spcBef>
                          <a:spcPct val="20000"/>
                        </a:spcBef>
                        <a:buClr>
                          <a:schemeClr val="accent1"/>
                        </a:buClr>
                        <a:buFont typeface="Wingdings" panose="05000000000000000000" pitchFamily="2" charset="2"/>
                        <a:defRPr sz="2200">
                          <a:solidFill>
                            <a:schemeClr val="tx1"/>
                          </a:solidFill>
                          <a:latin typeface="Arial" panose="020B0604020202020204" pitchFamily="34" charset="0"/>
                        </a:defRPr>
                      </a:lvl2pPr>
                      <a:lvl3pPr>
                        <a:spcBef>
                          <a:spcPct val="20000"/>
                        </a:spcBef>
                        <a:buClr>
                          <a:schemeClr val="accent2"/>
                        </a:buClr>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endPar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Font typeface="Wingdings" panose="05000000000000000000" pitchFamily="2" charset="2"/>
                        <a:defRPr sz="2400">
                          <a:solidFill>
                            <a:schemeClr val="tx1"/>
                          </a:solidFill>
                          <a:latin typeface="Arial" panose="020B0604020202020204" pitchFamily="34" charset="0"/>
                        </a:defRPr>
                      </a:lvl1pPr>
                      <a:lvl2pPr>
                        <a:spcBef>
                          <a:spcPct val="20000"/>
                        </a:spcBef>
                        <a:buClr>
                          <a:schemeClr val="accent1"/>
                        </a:buClr>
                        <a:buFont typeface="Wingdings" panose="05000000000000000000" pitchFamily="2" charset="2"/>
                        <a:defRPr sz="2200">
                          <a:solidFill>
                            <a:schemeClr val="tx1"/>
                          </a:solidFill>
                          <a:latin typeface="Arial" panose="020B0604020202020204" pitchFamily="34" charset="0"/>
                        </a:defRPr>
                      </a:lvl2pPr>
                      <a:lvl3pPr>
                        <a:spcBef>
                          <a:spcPct val="20000"/>
                        </a:spcBef>
                        <a:buClr>
                          <a:schemeClr val="accent2"/>
                        </a:buClr>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ctr" latinLnBrk="0" hangingPunct="1">
                        <a:lnSpc>
                          <a:spcPct val="100000"/>
                        </a:lnSpc>
                        <a:spcBef>
                          <a:spcPct val="0"/>
                        </a:spcBef>
                        <a:spcAft>
                          <a:spcPct val="0"/>
                        </a:spcAft>
                        <a:buClrTx/>
                        <a:buSzTx/>
                        <a:buFontTx/>
                        <a:buNone/>
                        <a:tabLst/>
                      </a:pPr>
                      <a:r>
                        <a:rPr kumimoji="0"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地区名称信息</a:t>
                      </a:r>
                      <a:endParaRPr kumimoji="0" lang="zh-CN" altLang="en-US" sz="16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Font typeface="Wingdings" panose="05000000000000000000" pitchFamily="2" charset="2"/>
                        <a:defRPr sz="2400">
                          <a:solidFill>
                            <a:schemeClr val="tx1"/>
                          </a:solidFill>
                          <a:latin typeface="Arial" panose="020B0604020202020204" pitchFamily="34" charset="0"/>
                        </a:defRPr>
                      </a:lvl1pPr>
                      <a:lvl2pPr>
                        <a:spcBef>
                          <a:spcPct val="20000"/>
                        </a:spcBef>
                        <a:buClr>
                          <a:schemeClr val="accent1"/>
                        </a:buClr>
                        <a:buFont typeface="Wingdings" panose="05000000000000000000" pitchFamily="2" charset="2"/>
                        <a:defRPr sz="2200">
                          <a:solidFill>
                            <a:schemeClr val="tx1"/>
                          </a:solidFill>
                          <a:latin typeface="Arial" panose="020B0604020202020204" pitchFamily="34" charset="0"/>
                        </a:defRPr>
                      </a:lvl2pPr>
                      <a:lvl3pPr>
                        <a:spcBef>
                          <a:spcPct val="20000"/>
                        </a:spcBef>
                        <a:buClr>
                          <a:schemeClr val="accent2"/>
                        </a:buClr>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ctr" latinLnBrk="0" hangingPunct="1">
                        <a:lnSpc>
                          <a:spcPct val="100000"/>
                        </a:lnSpc>
                        <a:spcBef>
                          <a:spcPct val="0"/>
                        </a:spcBef>
                        <a:spcAft>
                          <a:spcPct val="0"/>
                        </a:spcAft>
                        <a:buClrTx/>
                        <a:buSzTx/>
                        <a:buFontTx/>
                        <a:buNone/>
                        <a:tabLst/>
                      </a:pPr>
                      <a:r>
                        <a:rPr kumimoji="0"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市内行政区县</a:t>
                      </a:r>
                      <a:endParaRPr kumimoji="0" lang="zh-CN" altLang="en-US" sz="16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Font typeface="Wingdings" panose="05000000000000000000" pitchFamily="2" charset="2"/>
                        <a:defRPr sz="2400">
                          <a:solidFill>
                            <a:schemeClr val="tx1"/>
                          </a:solidFill>
                          <a:latin typeface="Arial" panose="020B0604020202020204" pitchFamily="34" charset="0"/>
                        </a:defRPr>
                      </a:lvl1pPr>
                      <a:lvl2pPr>
                        <a:spcBef>
                          <a:spcPct val="20000"/>
                        </a:spcBef>
                        <a:buClr>
                          <a:schemeClr val="accent1"/>
                        </a:buClr>
                        <a:buFont typeface="Wingdings" panose="05000000000000000000" pitchFamily="2" charset="2"/>
                        <a:defRPr sz="2200">
                          <a:solidFill>
                            <a:schemeClr val="tx1"/>
                          </a:solidFill>
                          <a:latin typeface="Arial" panose="020B0604020202020204" pitchFamily="34" charset="0"/>
                        </a:defRPr>
                      </a:lvl2pPr>
                      <a:lvl3pPr>
                        <a:spcBef>
                          <a:spcPct val="20000"/>
                        </a:spcBef>
                        <a:buClr>
                          <a:schemeClr val="accent2"/>
                        </a:buClr>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ctr" latinLnBrk="0" hangingPunct="1">
                        <a:lnSpc>
                          <a:spcPct val="100000"/>
                        </a:lnSpc>
                        <a:spcBef>
                          <a:spcPct val="0"/>
                        </a:spcBef>
                        <a:spcAft>
                          <a:spcPct val="0"/>
                        </a:spcAft>
                        <a:buClrTx/>
                        <a:buSzTx/>
                        <a:buFontTx/>
                        <a:buNone/>
                        <a:tabLst/>
                      </a:pPr>
                      <a:r>
                        <a:rPr kumimoji="0"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行政区划的中心区</a:t>
                      </a:r>
                      <a:endParaRPr kumimoji="0" lang="zh-CN" altLang="en-US" sz="16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Font typeface="Wingdings" panose="05000000000000000000" pitchFamily="2" charset="2"/>
                        <a:defRPr sz="2400">
                          <a:solidFill>
                            <a:schemeClr val="tx1"/>
                          </a:solidFill>
                          <a:latin typeface="Arial" panose="020B0604020202020204" pitchFamily="34" charset="0"/>
                        </a:defRPr>
                      </a:lvl1pPr>
                      <a:lvl2pPr>
                        <a:spcBef>
                          <a:spcPct val="20000"/>
                        </a:spcBef>
                        <a:buClr>
                          <a:schemeClr val="accent1"/>
                        </a:buClr>
                        <a:buFont typeface="Wingdings" panose="05000000000000000000" pitchFamily="2" charset="2"/>
                        <a:defRPr sz="2200">
                          <a:solidFill>
                            <a:schemeClr val="tx1"/>
                          </a:solidFill>
                          <a:latin typeface="Arial" panose="020B0604020202020204" pitchFamily="34" charset="0"/>
                        </a:defRPr>
                      </a:lvl2pPr>
                      <a:lvl3pPr>
                        <a:spcBef>
                          <a:spcPct val="20000"/>
                        </a:spcBef>
                        <a:buClr>
                          <a:schemeClr val="accent2"/>
                        </a:buClr>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ctr" latinLnBrk="0" hangingPunct="1">
                        <a:lnSpc>
                          <a:spcPct val="100000"/>
                        </a:lnSpc>
                        <a:spcBef>
                          <a:spcPct val="0"/>
                        </a:spcBef>
                        <a:spcAft>
                          <a:spcPct val="0"/>
                        </a:spcAft>
                        <a:buClrTx/>
                        <a:buSzTx/>
                        <a:buFontTx/>
                        <a:buNone/>
                        <a:tabLst/>
                      </a:pPr>
                      <a:r>
                        <a:rPr kumimoji="0"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街道办名称</a:t>
                      </a:r>
                      <a:endParaRPr kumimoji="0" lang="zh-CN" altLang="en-US" sz="16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Font typeface="Wingdings" panose="05000000000000000000" pitchFamily="2" charset="2"/>
                        <a:defRPr sz="2400">
                          <a:solidFill>
                            <a:schemeClr val="tx1"/>
                          </a:solidFill>
                          <a:latin typeface="Arial" panose="020B0604020202020204" pitchFamily="34" charset="0"/>
                        </a:defRPr>
                      </a:lvl1pPr>
                      <a:lvl2pPr>
                        <a:spcBef>
                          <a:spcPct val="20000"/>
                        </a:spcBef>
                        <a:buClr>
                          <a:schemeClr val="accent1"/>
                        </a:buClr>
                        <a:buFont typeface="Wingdings" panose="05000000000000000000" pitchFamily="2" charset="2"/>
                        <a:defRPr sz="2200">
                          <a:solidFill>
                            <a:schemeClr val="tx1"/>
                          </a:solidFill>
                          <a:latin typeface="Arial" panose="020B0604020202020204" pitchFamily="34" charset="0"/>
                        </a:defRPr>
                      </a:lvl2pPr>
                      <a:lvl3pPr>
                        <a:spcBef>
                          <a:spcPct val="20000"/>
                        </a:spcBef>
                        <a:buClr>
                          <a:schemeClr val="accent2"/>
                        </a:buClr>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ctr" latinLnBrk="0" hangingPunct="1">
                        <a:lnSpc>
                          <a:spcPct val="100000"/>
                        </a:lnSpc>
                        <a:spcBef>
                          <a:spcPct val="0"/>
                        </a:spcBef>
                        <a:spcAft>
                          <a:spcPct val="0"/>
                        </a:spcAft>
                        <a:buClrTx/>
                        <a:buSzTx/>
                        <a:buFontTx/>
                        <a:buNone/>
                        <a:tabLst/>
                      </a:pPr>
                      <a:r>
                        <a:rPr kumimoji="0"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街道内公共设施、城市内居住小区名称；</a:t>
                      </a:r>
                      <a:endParaRPr kumimoji="0" lang="zh-CN" altLang="en-US" sz="16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000752087"/>
                  </a:ext>
                </a:extLst>
              </a:tr>
              <a:tr h="812800">
                <a:tc>
                  <a:txBody>
                    <a:bodyPr/>
                    <a:lstStyle>
                      <a:lvl1pPr>
                        <a:spcBef>
                          <a:spcPct val="20000"/>
                        </a:spcBef>
                        <a:buClr>
                          <a:schemeClr val="tx2"/>
                        </a:buClr>
                        <a:buFont typeface="Wingdings" panose="05000000000000000000" pitchFamily="2" charset="2"/>
                        <a:defRPr sz="2400">
                          <a:solidFill>
                            <a:schemeClr val="tx1"/>
                          </a:solidFill>
                          <a:latin typeface="Arial" panose="020B0604020202020204" pitchFamily="34" charset="0"/>
                        </a:defRPr>
                      </a:lvl1pPr>
                      <a:lvl2pPr>
                        <a:spcBef>
                          <a:spcPct val="20000"/>
                        </a:spcBef>
                        <a:buClr>
                          <a:schemeClr val="accent1"/>
                        </a:buClr>
                        <a:buFont typeface="Wingdings" panose="05000000000000000000" pitchFamily="2" charset="2"/>
                        <a:defRPr sz="2200">
                          <a:solidFill>
                            <a:schemeClr val="tx1"/>
                          </a:solidFill>
                          <a:latin typeface="Arial" panose="020B0604020202020204" pitchFamily="34" charset="0"/>
                        </a:defRPr>
                      </a:lvl2pPr>
                      <a:lvl3pPr>
                        <a:spcBef>
                          <a:spcPct val="20000"/>
                        </a:spcBef>
                        <a:buClr>
                          <a:schemeClr val="accent2"/>
                        </a:buClr>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a:t>
                      </a:r>
                      <a:endPar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Font typeface="Wingdings" panose="05000000000000000000" pitchFamily="2" charset="2"/>
                        <a:defRPr sz="2400">
                          <a:solidFill>
                            <a:schemeClr val="tx1"/>
                          </a:solidFill>
                          <a:latin typeface="Arial" panose="020B0604020202020204" pitchFamily="34" charset="0"/>
                        </a:defRPr>
                      </a:lvl1pPr>
                      <a:lvl2pPr>
                        <a:spcBef>
                          <a:spcPct val="20000"/>
                        </a:spcBef>
                        <a:buClr>
                          <a:schemeClr val="accent1"/>
                        </a:buClr>
                        <a:buFont typeface="Wingdings" panose="05000000000000000000" pitchFamily="2" charset="2"/>
                        <a:defRPr sz="2200">
                          <a:solidFill>
                            <a:schemeClr val="tx1"/>
                          </a:solidFill>
                          <a:latin typeface="Arial" panose="020B0604020202020204" pitchFamily="34" charset="0"/>
                        </a:defRPr>
                      </a:lvl2pPr>
                      <a:lvl3pPr>
                        <a:spcBef>
                          <a:spcPct val="20000"/>
                        </a:spcBef>
                        <a:buClr>
                          <a:schemeClr val="accent2"/>
                        </a:buClr>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ctr" latinLnBrk="0" hangingPunct="1">
                        <a:lnSpc>
                          <a:spcPct val="100000"/>
                        </a:lnSpc>
                        <a:spcBef>
                          <a:spcPct val="0"/>
                        </a:spcBef>
                        <a:spcAft>
                          <a:spcPct val="0"/>
                        </a:spcAft>
                        <a:buClrTx/>
                        <a:buSzTx/>
                        <a:buFontTx/>
                        <a:buNone/>
                        <a:tabLst/>
                      </a:pPr>
                      <a:r>
                        <a:rPr kumimoji="0"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旅游景区信息</a:t>
                      </a:r>
                      <a:endParaRPr kumimoji="0" lang="zh-CN" altLang="en-US" sz="16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Font typeface="Wingdings" panose="05000000000000000000" pitchFamily="2" charset="2"/>
                        <a:defRPr sz="2400">
                          <a:solidFill>
                            <a:schemeClr val="tx1"/>
                          </a:solidFill>
                          <a:latin typeface="Arial" panose="020B0604020202020204" pitchFamily="34" charset="0"/>
                        </a:defRPr>
                      </a:lvl1pPr>
                      <a:lvl2pPr>
                        <a:spcBef>
                          <a:spcPct val="20000"/>
                        </a:spcBef>
                        <a:buClr>
                          <a:schemeClr val="accent1"/>
                        </a:buClr>
                        <a:buFont typeface="Wingdings" panose="05000000000000000000" pitchFamily="2" charset="2"/>
                        <a:defRPr sz="2200">
                          <a:solidFill>
                            <a:schemeClr val="tx1"/>
                          </a:solidFill>
                          <a:latin typeface="Arial" panose="020B0604020202020204" pitchFamily="34" charset="0"/>
                        </a:defRPr>
                      </a:lvl2pPr>
                      <a:lvl3pPr>
                        <a:spcBef>
                          <a:spcPct val="20000"/>
                        </a:spcBef>
                        <a:buClr>
                          <a:schemeClr val="accent2"/>
                        </a:buClr>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ctr" latinLnBrk="0" hangingPunct="1">
                        <a:lnSpc>
                          <a:spcPct val="100000"/>
                        </a:lnSpc>
                        <a:spcBef>
                          <a:spcPct val="0"/>
                        </a:spcBef>
                        <a:spcAft>
                          <a:spcPct val="0"/>
                        </a:spcAft>
                        <a:buClrTx/>
                        <a:buSzTx/>
                        <a:buFontTx/>
                        <a:buNone/>
                        <a:tabLst/>
                      </a:pPr>
                      <a:r>
                        <a:rPr kumimoji="0"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全国</a:t>
                      </a:r>
                      <a:r>
                        <a:rPr kumimoji="0"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5A</a:t>
                      </a:r>
                      <a:r>
                        <a:rPr kumimoji="0"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级旅游景点名称；</a:t>
                      </a:r>
                      <a:endParaRPr kumimoji="0" lang="zh-CN" altLang="en-US" sz="16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Font typeface="Wingdings" panose="05000000000000000000" pitchFamily="2" charset="2"/>
                        <a:defRPr sz="2400">
                          <a:solidFill>
                            <a:schemeClr val="tx1"/>
                          </a:solidFill>
                          <a:latin typeface="Arial" panose="020B0604020202020204" pitchFamily="34" charset="0"/>
                        </a:defRPr>
                      </a:lvl1pPr>
                      <a:lvl2pPr>
                        <a:spcBef>
                          <a:spcPct val="20000"/>
                        </a:spcBef>
                        <a:buClr>
                          <a:schemeClr val="accent1"/>
                        </a:buClr>
                        <a:buFont typeface="Wingdings" panose="05000000000000000000" pitchFamily="2" charset="2"/>
                        <a:defRPr sz="2200">
                          <a:solidFill>
                            <a:schemeClr val="tx1"/>
                          </a:solidFill>
                          <a:latin typeface="Arial" panose="020B0604020202020204" pitchFamily="34" charset="0"/>
                        </a:defRPr>
                      </a:lvl2pPr>
                      <a:lvl3pPr>
                        <a:spcBef>
                          <a:spcPct val="20000"/>
                        </a:spcBef>
                        <a:buClr>
                          <a:schemeClr val="accent2"/>
                        </a:buClr>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ctr" latinLnBrk="0" hangingPunct="1">
                        <a:lnSpc>
                          <a:spcPct val="100000"/>
                        </a:lnSpc>
                        <a:spcBef>
                          <a:spcPct val="0"/>
                        </a:spcBef>
                        <a:spcAft>
                          <a:spcPct val="0"/>
                        </a:spcAft>
                        <a:buClrTx/>
                        <a:buSzTx/>
                        <a:buFontTx/>
                        <a:buNone/>
                        <a:tabLst/>
                      </a:pPr>
                      <a:r>
                        <a:rPr kumimoji="0"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全国</a:t>
                      </a:r>
                      <a:r>
                        <a:rPr kumimoji="0"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4A</a:t>
                      </a:r>
                      <a:r>
                        <a:rPr kumimoji="0"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级以上旅游景点</a:t>
                      </a:r>
                      <a:endParaRPr kumimoji="0" lang="zh-CN" altLang="en-US" sz="16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Font typeface="Wingdings" panose="05000000000000000000" pitchFamily="2" charset="2"/>
                        <a:defRPr sz="2400">
                          <a:solidFill>
                            <a:schemeClr val="tx1"/>
                          </a:solidFill>
                          <a:latin typeface="Arial" panose="020B0604020202020204" pitchFamily="34" charset="0"/>
                        </a:defRPr>
                      </a:lvl1pPr>
                      <a:lvl2pPr>
                        <a:spcBef>
                          <a:spcPct val="20000"/>
                        </a:spcBef>
                        <a:buClr>
                          <a:schemeClr val="accent1"/>
                        </a:buClr>
                        <a:buFont typeface="Wingdings" panose="05000000000000000000" pitchFamily="2" charset="2"/>
                        <a:defRPr sz="2200">
                          <a:solidFill>
                            <a:schemeClr val="tx1"/>
                          </a:solidFill>
                          <a:latin typeface="Arial" panose="020B0604020202020204" pitchFamily="34" charset="0"/>
                        </a:defRPr>
                      </a:lvl2pPr>
                      <a:lvl3pPr>
                        <a:spcBef>
                          <a:spcPct val="20000"/>
                        </a:spcBef>
                        <a:buClr>
                          <a:schemeClr val="accent2"/>
                        </a:buClr>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ctr" latinLnBrk="0" hangingPunct="1">
                        <a:lnSpc>
                          <a:spcPct val="100000"/>
                        </a:lnSpc>
                        <a:spcBef>
                          <a:spcPct val="0"/>
                        </a:spcBef>
                        <a:spcAft>
                          <a:spcPct val="0"/>
                        </a:spcAft>
                        <a:buClrTx/>
                        <a:buSzTx/>
                        <a:buFontTx/>
                        <a:buNone/>
                        <a:tabLst/>
                      </a:pPr>
                      <a:r>
                        <a:rPr kumimoji="0"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旅游区内的重要旅游景区、重要博物馆；</a:t>
                      </a:r>
                      <a:endParaRPr kumimoji="0" lang="zh-CN" altLang="en-US" sz="16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Font typeface="Wingdings" panose="05000000000000000000" pitchFamily="2" charset="2"/>
                        <a:defRPr sz="2400">
                          <a:solidFill>
                            <a:schemeClr val="tx1"/>
                          </a:solidFill>
                          <a:latin typeface="Arial" panose="020B0604020202020204" pitchFamily="34" charset="0"/>
                        </a:defRPr>
                      </a:lvl1pPr>
                      <a:lvl2pPr>
                        <a:spcBef>
                          <a:spcPct val="20000"/>
                        </a:spcBef>
                        <a:buClr>
                          <a:schemeClr val="accent1"/>
                        </a:buClr>
                        <a:buFont typeface="Wingdings" panose="05000000000000000000" pitchFamily="2" charset="2"/>
                        <a:defRPr sz="2200">
                          <a:solidFill>
                            <a:schemeClr val="tx1"/>
                          </a:solidFill>
                          <a:latin typeface="Arial" panose="020B0604020202020204" pitchFamily="34" charset="0"/>
                        </a:defRPr>
                      </a:lvl2pPr>
                      <a:lvl3pPr>
                        <a:spcBef>
                          <a:spcPct val="20000"/>
                        </a:spcBef>
                        <a:buClr>
                          <a:schemeClr val="accent2"/>
                        </a:buClr>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ctr" latinLnBrk="0" hangingPunct="1">
                        <a:lnSpc>
                          <a:spcPct val="100000"/>
                        </a:lnSpc>
                        <a:spcBef>
                          <a:spcPct val="0"/>
                        </a:spcBef>
                        <a:spcAft>
                          <a:spcPct val="0"/>
                        </a:spcAft>
                        <a:buClrTx/>
                        <a:buSzTx/>
                        <a:buFontTx/>
                        <a:buNone/>
                        <a:tabLst/>
                      </a:pPr>
                      <a:r>
                        <a:rPr kumimoji="0"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小型旅游区或景区内景点或服务设施；</a:t>
                      </a:r>
                      <a:endParaRPr kumimoji="0" lang="zh-CN" altLang="en-US" sz="16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990988856"/>
                  </a:ext>
                </a:extLst>
              </a:tr>
              <a:tr h="715963">
                <a:tc>
                  <a:txBody>
                    <a:bodyPr/>
                    <a:lstStyle>
                      <a:lvl1pPr>
                        <a:spcBef>
                          <a:spcPct val="20000"/>
                        </a:spcBef>
                        <a:buClr>
                          <a:schemeClr val="tx2"/>
                        </a:buClr>
                        <a:buFont typeface="Wingdings" panose="05000000000000000000" pitchFamily="2" charset="2"/>
                        <a:defRPr sz="2400">
                          <a:solidFill>
                            <a:schemeClr val="tx1"/>
                          </a:solidFill>
                          <a:latin typeface="Arial" panose="020B0604020202020204" pitchFamily="34" charset="0"/>
                        </a:defRPr>
                      </a:lvl1pPr>
                      <a:lvl2pPr>
                        <a:spcBef>
                          <a:spcPct val="20000"/>
                        </a:spcBef>
                        <a:buClr>
                          <a:schemeClr val="accent1"/>
                        </a:buClr>
                        <a:buFont typeface="Wingdings" panose="05000000000000000000" pitchFamily="2" charset="2"/>
                        <a:defRPr sz="2200">
                          <a:solidFill>
                            <a:schemeClr val="tx1"/>
                          </a:solidFill>
                          <a:latin typeface="Arial" panose="020B0604020202020204" pitchFamily="34" charset="0"/>
                        </a:defRPr>
                      </a:lvl2pPr>
                      <a:lvl3pPr>
                        <a:spcBef>
                          <a:spcPct val="20000"/>
                        </a:spcBef>
                        <a:buClr>
                          <a:schemeClr val="accent2"/>
                        </a:buClr>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4</a:t>
                      </a:r>
                      <a:endPar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Font typeface="Wingdings" panose="05000000000000000000" pitchFamily="2" charset="2"/>
                        <a:defRPr sz="2400">
                          <a:solidFill>
                            <a:schemeClr val="tx1"/>
                          </a:solidFill>
                          <a:latin typeface="Arial" panose="020B0604020202020204" pitchFamily="34" charset="0"/>
                        </a:defRPr>
                      </a:lvl1pPr>
                      <a:lvl2pPr>
                        <a:spcBef>
                          <a:spcPct val="20000"/>
                        </a:spcBef>
                        <a:buClr>
                          <a:schemeClr val="accent1"/>
                        </a:buClr>
                        <a:buFont typeface="Wingdings" panose="05000000000000000000" pitchFamily="2" charset="2"/>
                        <a:defRPr sz="2200">
                          <a:solidFill>
                            <a:schemeClr val="tx1"/>
                          </a:solidFill>
                          <a:latin typeface="Arial" panose="020B0604020202020204" pitchFamily="34" charset="0"/>
                        </a:defRPr>
                      </a:lvl2pPr>
                      <a:lvl3pPr>
                        <a:spcBef>
                          <a:spcPct val="20000"/>
                        </a:spcBef>
                        <a:buClr>
                          <a:schemeClr val="accent2"/>
                        </a:buClr>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ctr" latinLnBrk="0" hangingPunct="1">
                        <a:lnSpc>
                          <a:spcPct val="100000"/>
                        </a:lnSpc>
                        <a:spcBef>
                          <a:spcPct val="0"/>
                        </a:spcBef>
                        <a:spcAft>
                          <a:spcPct val="0"/>
                        </a:spcAft>
                        <a:buClrTx/>
                        <a:buSzTx/>
                        <a:buFontTx/>
                        <a:buNone/>
                        <a:tabLst/>
                      </a:pPr>
                      <a:r>
                        <a:rPr kumimoji="0"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交通枢纽或交叉结点</a:t>
                      </a:r>
                      <a:endParaRPr kumimoji="0" lang="zh-CN" altLang="en-US" sz="16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Font typeface="Wingdings" panose="05000000000000000000" pitchFamily="2" charset="2"/>
                        <a:defRPr sz="2400">
                          <a:solidFill>
                            <a:schemeClr val="tx1"/>
                          </a:solidFill>
                          <a:latin typeface="Arial" panose="020B0604020202020204" pitchFamily="34" charset="0"/>
                        </a:defRPr>
                      </a:lvl1pPr>
                      <a:lvl2pPr>
                        <a:spcBef>
                          <a:spcPct val="20000"/>
                        </a:spcBef>
                        <a:buClr>
                          <a:schemeClr val="accent1"/>
                        </a:buClr>
                        <a:buFont typeface="Wingdings" panose="05000000000000000000" pitchFamily="2" charset="2"/>
                        <a:defRPr sz="2200">
                          <a:solidFill>
                            <a:schemeClr val="tx1"/>
                          </a:solidFill>
                          <a:latin typeface="Arial" panose="020B0604020202020204" pitchFamily="34" charset="0"/>
                        </a:defRPr>
                      </a:lvl2pPr>
                      <a:lvl3pPr>
                        <a:spcBef>
                          <a:spcPct val="20000"/>
                        </a:spcBef>
                        <a:buClr>
                          <a:schemeClr val="accent2"/>
                        </a:buClr>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ctr" latinLnBrk="0" hangingPunct="1">
                        <a:lnSpc>
                          <a:spcPct val="100000"/>
                        </a:lnSpc>
                        <a:spcBef>
                          <a:spcPct val="0"/>
                        </a:spcBef>
                        <a:spcAft>
                          <a:spcPct val="0"/>
                        </a:spcAft>
                        <a:buClrTx/>
                        <a:buSzTx/>
                        <a:buFontTx/>
                        <a:buNone/>
                        <a:tabLst/>
                      </a:pPr>
                      <a:r>
                        <a:rPr kumimoji="0"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市内主要交通枢纽；</a:t>
                      </a:r>
                      <a:endParaRPr kumimoji="0" lang="zh-CN" altLang="en-US" sz="16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Font typeface="Wingdings" panose="05000000000000000000" pitchFamily="2" charset="2"/>
                        <a:defRPr sz="2400">
                          <a:solidFill>
                            <a:schemeClr val="tx1"/>
                          </a:solidFill>
                          <a:latin typeface="Arial" panose="020B0604020202020204" pitchFamily="34" charset="0"/>
                        </a:defRPr>
                      </a:lvl1pPr>
                      <a:lvl2pPr>
                        <a:spcBef>
                          <a:spcPct val="20000"/>
                        </a:spcBef>
                        <a:buClr>
                          <a:schemeClr val="accent1"/>
                        </a:buClr>
                        <a:buFont typeface="Wingdings" panose="05000000000000000000" pitchFamily="2" charset="2"/>
                        <a:defRPr sz="2200">
                          <a:solidFill>
                            <a:schemeClr val="tx1"/>
                          </a:solidFill>
                          <a:latin typeface="Arial" panose="020B0604020202020204" pitchFamily="34" charset="0"/>
                        </a:defRPr>
                      </a:lvl2pPr>
                      <a:lvl3pPr>
                        <a:spcBef>
                          <a:spcPct val="20000"/>
                        </a:spcBef>
                        <a:buClr>
                          <a:schemeClr val="accent2"/>
                        </a:buClr>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ctr" latinLnBrk="0" hangingPunct="1">
                        <a:lnSpc>
                          <a:spcPct val="100000"/>
                        </a:lnSpc>
                        <a:spcBef>
                          <a:spcPct val="0"/>
                        </a:spcBef>
                        <a:spcAft>
                          <a:spcPct val="0"/>
                        </a:spcAft>
                        <a:buClrTx/>
                        <a:buSzTx/>
                        <a:buFontTx/>
                        <a:buNone/>
                        <a:tabLst/>
                      </a:pPr>
                      <a:r>
                        <a:rPr kumimoji="0"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汽车总站、火车站、大型立交桥；</a:t>
                      </a:r>
                      <a:endParaRPr kumimoji="0" lang="zh-CN" altLang="en-US" sz="16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Font typeface="Wingdings" panose="05000000000000000000" pitchFamily="2" charset="2"/>
                        <a:defRPr sz="2400">
                          <a:solidFill>
                            <a:schemeClr val="tx1"/>
                          </a:solidFill>
                          <a:latin typeface="Arial" panose="020B0604020202020204" pitchFamily="34" charset="0"/>
                        </a:defRPr>
                      </a:lvl1pPr>
                      <a:lvl2pPr>
                        <a:spcBef>
                          <a:spcPct val="20000"/>
                        </a:spcBef>
                        <a:buClr>
                          <a:schemeClr val="accent1"/>
                        </a:buClr>
                        <a:buFont typeface="Wingdings" panose="05000000000000000000" pitchFamily="2" charset="2"/>
                        <a:defRPr sz="2200">
                          <a:solidFill>
                            <a:schemeClr val="tx1"/>
                          </a:solidFill>
                          <a:latin typeface="Arial" panose="020B0604020202020204" pitchFamily="34" charset="0"/>
                        </a:defRPr>
                      </a:lvl2pPr>
                      <a:lvl3pPr>
                        <a:spcBef>
                          <a:spcPct val="20000"/>
                        </a:spcBef>
                        <a:buClr>
                          <a:schemeClr val="accent2"/>
                        </a:buClr>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ctr" latinLnBrk="0" hangingPunct="1">
                        <a:lnSpc>
                          <a:spcPct val="100000"/>
                        </a:lnSpc>
                        <a:spcBef>
                          <a:spcPct val="0"/>
                        </a:spcBef>
                        <a:spcAft>
                          <a:spcPct val="0"/>
                        </a:spcAft>
                        <a:buClrTx/>
                        <a:buSzTx/>
                        <a:buFontTx/>
                        <a:buNone/>
                        <a:tabLst/>
                      </a:pPr>
                      <a:r>
                        <a:rPr kumimoji="0"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重要路口、物流园区；</a:t>
                      </a:r>
                      <a:endParaRPr kumimoji="0" lang="zh-CN" altLang="en-US" sz="16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Font typeface="Wingdings" panose="05000000000000000000" pitchFamily="2" charset="2"/>
                        <a:defRPr sz="2400">
                          <a:solidFill>
                            <a:schemeClr val="tx1"/>
                          </a:solidFill>
                          <a:latin typeface="Arial" panose="020B0604020202020204" pitchFamily="34" charset="0"/>
                        </a:defRPr>
                      </a:lvl1pPr>
                      <a:lvl2pPr>
                        <a:spcBef>
                          <a:spcPct val="20000"/>
                        </a:spcBef>
                        <a:buClr>
                          <a:schemeClr val="accent1"/>
                        </a:buClr>
                        <a:buFont typeface="Wingdings" panose="05000000000000000000" pitchFamily="2" charset="2"/>
                        <a:defRPr sz="2200">
                          <a:solidFill>
                            <a:schemeClr val="tx1"/>
                          </a:solidFill>
                          <a:latin typeface="Arial" panose="020B0604020202020204" pitchFamily="34" charset="0"/>
                        </a:defRPr>
                      </a:lvl2pPr>
                      <a:lvl3pPr>
                        <a:spcBef>
                          <a:spcPct val="20000"/>
                        </a:spcBef>
                        <a:buClr>
                          <a:schemeClr val="accent2"/>
                        </a:buClr>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521765001"/>
                  </a:ext>
                </a:extLst>
              </a:tr>
              <a:tr h="850900">
                <a:tc>
                  <a:txBody>
                    <a:bodyPr/>
                    <a:lstStyle>
                      <a:lvl1pPr>
                        <a:spcBef>
                          <a:spcPct val="20000"/>
                        </a:spcBef>
                        <a:buClr>
                          <a:schemeClr val="tx2"/>
                        </a:buClr>
                        <a:buFont typeface="Wingdings" panose="05000000000000000000" pitchFamily="2" charset="2"/>
                        <a:defRPr sz="2400">
                          <a:solidFill>
                            <a:schemeClr val="tx1"/>
                          </a:solidFill>
                          <a:latin typeface="Arial" panose="020B0604020202020204" pitchFamily="34" charset="0"/>
                        </a:defRPr>
                      </a:lvl1pPr>
                      <a:lvl2pPr>
                        <a:spcBef>
                          <a:spcPct val="20000"/>
                        </a:spcBef>
                        <a:buClr>
                          <a:schemeClr val="accent1"/>
                        </a:buClr>
                        <a:buFont typeface="Wingdings" panose="05000000000000000000" pitchFamily="2" charset="2"/>
                        <a:defRPr sz="2200">
                          <a:solidFill>
                            <a:schemeClr val="tx1"/>
                          </a:solidFill>
                          <a:latin typeface="Arial" panose="020B0604020202020204" pitchFamily="34" charset="0"/>
                        </a:defRPr>
                      </a:lvl2pPr>
                      <a:lvl3pPr>
                        <a:spcBef>
                          <a:spcPct val="20000"/>
                        </a:spcBef>
                        <a:buClr>
                          <a:schemeClr val="accent2"/>
                        </a:buClr>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5</a:t>
                      </a:r>
                      <a:endPar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Font typeface="Wingdings" panose="05000000000000000000" pitchFamily="2" charset="2"/>
                        <a:defRPr sz="2400">
                          <a:solidFill>
                            <a:schemeClr val="tx1"/>
                          </a:solidFill>
                          <a:latin typeface="Arial" panose="020B0604020202020204" pitchFamily="34" charset="0"/>
                        </a:defRPr>
                      </a:lvl1pPr>
                      <a:lvl2pPr>
                        <a:spcBef>
                          <a:spcPct val="20000"/>
                        </a:spcBef>
                        <a:buClr>
                          <a:schemeClr val="accent1"/>
                        </a:buClr>
                        <a:buFont typeface="Wingdings" panose="05000000000000000000" pitchFamily="2" charset="2"/>
                        <a:defRPr sz="2200">
                          <a:solidFill>
                            <a:schemeClr val="tx1"/>
                          </a:solidFill>
                          <a:latin typeface="Arial" panose="020B0604020202020204" pitchFamily="34" charset="0"/>
                        </a:defRPr>
                      </a:lvl2pPr>
                      <a:lvl3pPr>
                        <a:spcBef>
                          <a:spcPct val="20000"/>
                        </a:spcBef>
                        <a:buClr>
                          <a:schemeClr val="accent2"/>
                        </a:buClr>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ctr" latinLnBrk="0" hangingPunct="1">
                        <a:lnSpc>
                          <a:spcPct val="100000"/>
                        </a:lnSpc>
                        <a:spcBef>
                          <a:spcPct val="0"/>
                        </a:spcBef>
                        <a:spcAft>
                          <a:spcPct val="0"/>
                        </a:spcAft>
                        <a:buClrTx/>
                        <a:buSzTx/>
                        <a:buFontTx/>
                        <a:buNone/>
                        <a:tabLst/>
                      </a:pPr>
                      <a:r>
                        <a:rPr kumimoji="0"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重要地物</a:t>
                      </a:r>
                      <a:endParaRPr kumimoji="0" lang="zh-CN" altLang="en-US" sz="16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Font typeface="Wingdings" panose="05000000000000000000" pitchFamily="2" charset="2"/>
                        <a:defRPr sz="2400">
                          <a:solidFill>
                            <a:schemeClr val="tx1"/>
                          </a:solidFill>
                          <a:latin typeface="Arial" panose="020B0604020202020204" pitchFamily="34" charset="0"/>
                        </a:defRPr>
                      </a:lvl1pPr>
                      <a:lvl2pPr>
                        <a:spcBef>
                          <a:spcPct val="20000"/>
                        </a:spcBef>
                        <a:buClr>
                          <a:schemeClr val="accent1"/>
                        </a:buClr>
                        <a:buFont typeface="Wingdings" panose="05000000000000000000" pitchFamily="2" charset="2"/>
                        <a:defRPr sz="2200">
                          <a:solidFill>
                            <a:schemeClr val="tx1"/>
                          </a:solidFill>
                          <a:latin typeface="Arial" panose="020B0604020202020204" pitchFamily="34" charset="0"/>
                        </a:defRPr>
                      </a:lvl2pPr>
                      <a:lvl3pPr>
                        <a:spcBef>
                          <a:spcPct val="20000"/>
                        </a:spcBef>
                        <a:buClr>
                          <a:schemeClr val="accent2"/>
                        </a:buClr>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ctr" latinLnBrk="0" hangingPunct="1">
                        <a:lnSpc>
                          <a:spcPct val="100000"/>
                        </a:lnSpc>
                        <a:spcBef>
                          <a:spcPct val="0"/>
                        </a:spcBef>
                        <a:spcAft>
                          <a:spcPct val="0"/>
                        </a:spcAft>
                        <a:buClrTx/>
                        <a:buSzTx/>
                        <a:buFontTx/>
                        <a:buNone/>
                        <a:tabLst/>
                      </a:pPr>
                      <a:r>
                        <a:rPr kumimoji="0"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国家级产业基地</a:t>
                      </a:r>
                      <a:endParaRPr kumimoji="0" lang="zh-CN" altLang="en-US" sz="16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Font typeface="Wingdings" panose="05000000000000000000" pitchFamily="2" charset="2"/>
                        <a:defRPr sz="2400">
                          <a:solidFill>
                            <a:schemeClr val="tx1"/>
                          </a:solidFill>
                          <a:latin typeface="Arial" panose="020B0604020202020204" pitchFamily="34" charset="0"/>
                        </a:defRPr>
                      </a:lvl1pPr>
                      <a:lvl2pPr>
                        <a:spcBef>
                          <a:spcPct val="20000"/>
                        </a:spcBef>
                        <a:buClr>
                          <a:schemeClr val="accent1"/>
                        </a:buClr>
                        <a:buFont typeface="Wingdings" panose="05000000000000000000" pitchFamily="2" charset="2"/>
                        <a:defRPr sz="2200">
                          <a:solidFill>
                            <a:schemeClr val="tx1"/>
                          </a:solidFill>
                          <a:latin typeface="Arial" panose="020B0604020202020204" pitchFamily="34" charset="0"/>
                        </a:defRPr>
                      </a:lvl2pPr>
                      <a:lvl3pPr>
                        <a:spcBef>
                          <a:spcPct val="20000"/>
                        </a:spcBef>
                        <a:buClr>
                          <a:schemeClr val="accent2"/>
                        </a:buClr>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ctr" latinLnBrk="0" hangingPunct="1">
                        <a:lnSpc>
                          <a:spcPct val="100000"/>
                        </a:lnSpc>
                        <a:spcBef>
                          <a:spcPct val="0"/>
                        </a:spcBef>
                        <a:spcAft>
                          <a:spcPct val="0"/>
                        </a:spcAft>
                        <a:buClrTx/>
                        <a:buSzTx/>
                        <a:buFontTx/>
                        <a:buNone/>
                        <a:tabLst/>
                      </a:pPr>
                      <a:r>
                        <a:rPr kumimoji="0"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人民政府服务中心、大型会议中心、大型运动场馆、市级商业中心等；</a:t>
                      </a:r>
                      <a:endParaRPr kumimoji="0" lang="zh-CN" altLang="en-US" sz="16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Font typeface="Wingdings" panose="05000000000000000000" pitchFamily="2" charset="2"/>
                        <a:defRPr sz="2400">
                          <a:solidFill>
                            <a:schemeClr val="tx1"/>
                          </a:solidFill>
                          <a:latin typeface="Arial" panose="020B0604020202020204" pitchFamily="34" charset="0"/>
                        </a:defRPr>
                      </a:lvl1pPr>
                      <a:lvl2pPr>
                        <a:spcBef>
                          <a:spcPct val="20000"/>
                        </a:spcBef>
                        <a:buClr>
                          <a:schemeClr val="accent1"/>
                        </a:buClr>
                        <a:buFont typeface="Wingdings" panose="05000000000000000000" pitchFamily="2" charset="2"/>
                        <a:defRPr sz="2200">
                          <a:solidFill>
                            <a:schemeClr val="tx1"/>
                          </a:solidFill>
                          <a:latin typeface="Arial" panose="020B0604020202020204" pitchFamily="34" charset="0"/>
                        </a:defRPr>
                      </a:lvl2pPr>
                      <a:lvl3pPr>
                        <a:spcBef>
                          <a:spcPct val="20000"/>
                        </a:spcBef>
                        <a:buClr>
                          <a:schemeClr val="accent2"/>
                        </a:buClr>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ctr" latinLnBrk="0" hangingPunct="1">
                        <a:lnSpc>
                          <a:spcPct val="100000"/>
                        </a:lnSpc>
                        <a:spcBef>
                          <a:spcPct val="0"/>
                        </a:spcBef>
                        <a:spcAft>
                          <a:spcPct val="0"/>
                        </a:spcAft>
                        <a:buClrTx/>
                        <a:buSzTx/>
                        <a:buFontTx/>
                        <a:buNone/>
                        <a:tabLst/>
                      </a:pPr>
                      <a:r>
                        <a:rPr kumimoji="0"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市级医疗机构、大学等；</a:t>
                      </a:r>
                      <a:endParaRPr kumimoji="0" lang="zh-CN" altLang="en-US" sz="16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Font typeface="Wingdings" panose="05000000000000000000" pitchFamily="2" charset="2"/>
                        <a:defRPr sz="2400">
                          <a:solidFill>
                            <a:schemeClr val="tx1"/>
                          </a:solidFill>
                          <a:latin typeface="Arial" panose="020B0604020202020204" pitchFamily="34" charset="0"/>
                        </a:defRPr>
                      </a:lvl1pPr>
                      <a:lvl2pPr>
                        <a:spcBef>
                          <a:spcPct val="20000"/>
                        </a:spcBef>
                        <a:buClr>
                          <a:schemeClr val="accent1"/>
                        </a:buClr>
                        <a:buFont typeface="Wingdings" panose="05000000000000000000" pitchFamily="2" charset="2"/>
                        <a:defRPr sz="2200">
                          <a:solidFill>
                            <a:schemeClr val="tx1"/>
                          </a:solidFill>
                          <a:latin typeface="Arial" panose="020B0604020202020204" pitchFamily="34" charset="0"/>
                        </a:defRPr>
                      </a:lvl2pPr>
                      <a:lvl3pPr>
                        <a:spcBef>
                          <a:spcPct val="20000"/>
                        </a:spcBef>
                        <a:buClr>
                          <a:schemeClr val="accent2"/>
                        </a:buClr>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ctr" latinLnBrk="0" hangingPunct="1">
                        <a:lnSpc>
                          <a:spcPct val="100000"/>
                        </a:lnSpc>
                        <a:spcBef>
                          <a:spcPct val="0"/>
                        </a:spcBef>
                        <a:spcAft>
                          <a:spcPct val="0"/>
                        </a:spcAft>
                        <a:buClrTx/>
                        <a:buSzTx/>
                        <a:buFontTx/>
                        <a:buNone/>
                        <a:tabLst/>
                      </a:pPr>
                      <a:r>
                        <a:rPr kumimoji="0"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区级医疗机构、街道等。</a:t>
                      </a:r>
                      <a:endParaRPr kumimoji="0" lang="zh-CN" altLang="en-US" sz="16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637527524"/>
                  </a:ext>
                </a:extLst>
              </a:tr>
            </a:tbl>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293" name="Rectangle 429">
            <a:extLst>
              <a:ext uri="{FF2B5EF4-FFF2-40B4-BE49-F238E27FC236}">
                <a16:creationId xmlns:a16="http://schemas.microsoft.com/office/drawing/2014/main" id="{1FC483B5-DF4E-4F82-AAAF-30C7B0846F3D}"/>
              </a:ext>
            </a:extLst>
          </p:cNvPr>
          <p:cNvSpPr>
            <a:spLocks noGrp="1" noChangeArrowheads="1"/>
          </p:cNvSpPr>
          <p:nvPr>
            <p:ph type="title"/>
          </p:nvPr>
        </p:nvSpPr>
        <p:spPr/>
        <p:txBody>
          <a:bodyPr/>
          <a:lstStyle/>
          <a:p>
            <a:endParaRPr lang="zh-CN" altLang="zh-CN">
              <a:ea typeface="宋体" panose="02010600030101010101" pitchFamily="2" charset="-122"/>
            </a:endParaRPr>
          </a:p>
        </p:txBody>
      </p:sp>
      <p:sp>
        <p:nvSpPr>
          <p:cNvPr id="36867" name="Rectangle 3">
            <a:extLst>
              <a:ext uri="{FF2B5EF4-FFF2-40B4-BE49-F238E27FC236}">
                <a16:creationId xmlns:a16="http://schemas.microsoft.com/office/drawing/2014/main" id="{062E1537-ED52-458E-B2B5-473D586C833B}"/>
              </a:ext>
            </a:extLst>
          </p:cNvPr>
          <p:cNvSpPr>
            <a:spLocks noGrp="1" noChangeArrowheads="1"/>
          </p:cNvSpPr>
          <p:nvPr>
            <p:ph type="body" sz="half" idx="1"/>
          </p:nvPr>
        </p:nvSpPr>
        <p:spPr>
          <a:xfrm>
            <a:off x="457200" y="1219200"/>
            <a:ext cx="8382000" cy="5105400"/>
          </a:xfrm>
        </p:spPr>
        <p:txBody>
          <a:bodyPr/>
          <a:lstStyle/>
          <a:p>
            <a:r>
              <a:rPr lang="en-US" altLang="zh-CN" sz="2400" b="1">
                <a:ea typeface="宋体" panose="02010600030101010101" pitchFamily="2" charset="-122"/>
              </a:rPr>
              <a:t>1</a:t>
            </a:r>
            <a:r>
              <a:rPr lang="zh-CN" altLang="en-US" sz="2400" b="1">
                <a:ea typeface="宋体" panose="02010600030101010101" pitchFamily="2" charset="-122"/>
              </a:rPr>
              <a:t>、城市道路路径指引标志信息选择 </a:t>
            </a:r>
          </a:p>
          <a:p>
            <a:pPr lvl="1"/>
            <a:r>
              <a:rPr lang="zh-CN" altLang="en-US" sz="2200" b="1">
                <a:ea typeface="宋体" panose="02010600030101010101" pitchFamily="2" charset="-122"/>
              </a:rPr>
              <a:t>各表项中不带括号的信息为首选信息，括号内的信息在无首选信息时选用，或根据需要作为第二个信息。</a:t>
            </a:r>
          </a:p>
        </p:txBody>
      </p:sp>
      <p:graphicFrame>
        <p:nvGraphicFramePr>
          <p:cNvPr id="37507" name="Group 643">
            <a:extLst>
              <a:ext uri="{FF2B5EF4-FFF2-40B4-BE49-F238E27FC236}">
                <a16:creationId xmlns:a16="http://schemas.microsoft.com/office/drawing/2014/main" id="{7769C17C-E9DA-4E7F-B57E-441021289334}"/>
              </a:ext>
            </a:extLst>
          </p:cNvPr>
          <p:cNvGraphicFramePr>
            <a:graphicFrameLocks noGrp="1"/>
          </p:cNvGraphicFramePr>
          <p:nvPr>
            <p:ph sz="half" idx="2"/>
          </p:nvPr>
        </p:nvGraphicFramePr>
        <p:xfrm>
          <a:off x="152400" y="2362200"/>
          <a:ext cx="8915400" cy="4267201"/>
        </p:xfrm>
        <a:graphic>
          <a:graphicData uri="http://schemas.openxmlformats.org/drawingml/2006/table">
            <a:tbl>
              <a:tblPr/>
              <a:tblGrid>
                <a:gridCol w="1273175">
                  <a:extLst>
                    <a:ext uri="{9D8B030D-6E8A-4147-A177-3AD203B41FA5}">
                      <a16:colId xmlns:a16="http://schemas.microsoft.com/office/drawing/2014/main" val="2133648463"/>
                    </a:ext>
                  </a:extLst>
                </a:gridCol>
                <a:gridCol w="1274763">
                  <a:extLst>
                    <a:ext uri="{9D8B030D-6E8A-4147-A177-3AD203B41FA5}">
                      <a16:colId xmlns:a16="http://schemas.microsoft.com/office/drawing/2014/main" val="2192502441"/>
                    </a:ext>
                  </a:extLst>
                </a:gridCol>
                <a:gridCol w="1273175">
                  <a:extLst>
                    <a:ext uri="{9D8B030D-6E8A-4147-A177-3AD203B41FA5}">
                      <a16:colId xmlns:a16="http://schemas.microsoft.com/office/drawing/2014/main" val="2472417298"/>
                    </a:ext>
                  </a:extLst>
                </a:gridCol>
                <a:gridCol w="1273175">
                  <a:extLst>
                    <a:ext uri="{9D8B030D-6E8A-4147-A177-3AD203B41FA5}">
                      <a16:colId xmlns:a16="http://schemas.microsoft.com/office/drawing/2014/main" val="2759373918"/>
                    </a:ext>
                  </a:extLst>
                </a:gridCol>
                <a:gridCol w="1273175">
                  <a:extLst>
                    <a:ext uri="{9D8B030D-6E8A-4147-A177-3AD203B41FA5}">
                      <a16:colId xmlns:a16="http://schemas.microsoft.com/office/drawing/2014/main" val="1811579016"/>
                    </a:ext>
                  </a:extLst>
                </a:gridCol>
                <a:gridCol w="1274762">
                  <a:extLst>
                    <a:ext uri="{9D8B030D-6E8A-4147-A177-3AD203B41FA5}">
                      <a16:colId xmlns:a16="http://schemas.microsoft.com/office/drawing/2014/main" val="1454762006"/>
                    </a:ext>
                  </a:extLst>
                </a:gridCol>
                <a:gridCol w="1273175">
                  <a:extLst>
                    <a:ext uri="{9D8B030D-6E8A-4147-A177-3AD203B41FA5}">
                      <a16:colId xmlns:a16="http://schemas.microsoft.com/office/drawing/2014/main" val="1890065541"/>
                    </a:ext>
                  </a:extLst>
                </a:gridCol>
              </a:tblGrid>
              <a:tr h="488950">
                <a:tc rowSpan="2">
                  <a:txBody>
                    <a:bodyPr/>
                    <a:lstStyle>
                      <a:lvl1pPr>
                        <a:spcBef>
                          <a:spcPct val="20000"/>
                        </a:spcBef>
                        <a:buClr>
                          <a:schemeClr val="tx2"/>
                        </a:buClr>
                        <a:buFont typeface="Wingdings" panose="05000000000000000000" pitchFamily="2" charset="2"/>
                        <a:defRPr sz="2400">
                          <a:solidFill>
                            <a:schemeClr val="tx1"/>
                          </a:solidFill>
                          <a:latin typeface="Arial" panose="020B0604020202020204" pitchFamily="34" charset="0"/>
                        </a:defRPr>
                      </a:lvl1pPr>
                      <a:lvl2pPr>
                        <a:spcBef>
                          <a:spcPct val="20000"/>
                        </a:spcBef>
                        <a:buClr>
                          <a:schemeClr val="accent1"/>
                        </a:buClr>
                        <a:buFont typeface="Wingdings" panose="05000000000000000000" pitchFamily="2" charset="2"/>
                        <a:defRPr sz="2200">
                          <a:solidFill>
                            <a:schemeClr val="tx1"/>
                          </a:solidFill>
                          <a:latin typeface="Arial" panose="020B0604020202020204" pitchFamily="34" charset="0"/>
                        </a:defRPr>
                      </a:lvl2pPr>
                      <a:lvl3pPr>
                        <a:spcBef>
                          <a:spcPct val="20000"/>
                        </a:spcBef>
                        <a:buClr>
                          <a:schemeClr val="accent2"/>
                        </a:buClr>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本方向道路等级</a:t>
                      </a: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rowSpan="2">
                  <a:txBody>
                    <a:bodyPr/>
                    <a:lstStyle>
                      <a:lvl1pPr>
                        <a:spcBef>
                          <a:spcPct val="20000"/>
                        </a:spcBef>
                        <a:buClr>
                          <a:schemeClr val="tx2"/>
                        </a:buClr>
                        <a:buFont typeface="Wingdings" panose="05000000000000000000" pitchFamily="2" charset="2"/>
                        <a:defRPr sz="2400">
                          <a:solidFill>
                            <a:schemeClr val="tx1"/>
                          </a:solidFill>
                          <a:latin typeface="Arial" panose="020B0604020202020204" pitchFamily="34" charset="0"/>
                        </a:defRPr>
                      </a:lvl1pPr>
                      <a:lvl2pPr>
                        <a:spcBef>
                          <a:spcPct val="20000"/>
                        </a:spcBef>
                        <a:buClr>
                          <a:schemeClr val="accent1"/>
                        </a:buClr>
                        <a:buFont typeface="Wingdings" panose="05000000000000000000" pitchFamily="2" charset="2"/>
                        <a:defRPr sz="2200">
                          <a:solidFill>
                            <a:schemeClr val="tx1"/>
                          </a:solidFill>
                          <a:latin typeface="Arial" panose="020B0604020202020204" pitchFamily="34" charset="0"/>
                        </a:defRPr>
                      </a:lvl2pPr>
                      <a:lvl3pPr>
                        <a:spcBef>
                          <a:spcPct val="20000"/>
                        </a:spcBef>
                        <a:buClr>
                          <a:schemeClr val="accent2"/>
                        </a:buClr>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本方向标识信息</a:t>
                      </a: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gridSpan="5">
                  <a:txBody>
                    <a:bodyPr/>
                    <a:lstStyle>
                      <a:lvl1pPr>
                        <a:spcBef>
                          <a:spcPct val="20000"/>
                        </a:spcBef>
                        <a:buClr>
                          <a:schemeClr val="tx2"/>
                        </a:buClr>
                        <a:buFont typeface="Wingdings" panose="05000000000000000000" pitchFamily="2" charset="2"/>
                        <a:defRPr sz="2400">
                          <a:solidFill>
                            <a:schemeClr val="tx1"/>
                          </a:solidFill>
                          <a:latin typeface="Arial" panose="020B0604020202020204" pitchFamily="34" charset="0"/>
                        </a:defRPr>
                      </a:lvl1pPr>
                      <a:lvl2pPr>
                        <a:spcBef>
                          <a:spcPct val="20000"/>
                        </a:spcBef>
                        <a:buClr>
                          <a:schemeClr val="accent1"/>
                        </a:buClr>
                        <a:buFont typeface="Wingdings" panose="05000000000000000000" pitchFamily="2" charset="2"/>
                        <a:defRPr sz="2200">
                          <a:solidFill>
                            <a:schemeClr val="tx1"/>
                          </a:solidFill>
                          <a:latin typeface="Arial" panose="020B0604020202020204" pitchFamily="34" charset="0"/>
                        </a:defRPr>
                      </a:lvl2pPr>
                      <a:lvl3pPr>
                        <a:spcBef>
                          <a:spcPct val="20000"/>
                        </a:spcBef>
                        <a:buClr>
                          <a:schemeClr val="accent2"/>
                        </a:buClr>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相交线路方向标识信息</a:t>
                      </a: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358085692"/>
                  </a:ext>
                </a:extLst>
              </a:tr>
              <a:tr h="1403350">
                <a:tc vMerge="1">
                  <a:txBody>
                    <a:bodyPr/>
                    <a:lstStyle/>
                    <a:p>
                      <a:endParaRPr lang="zh-CN" altLang="en-US"/>
                    </a:p>
                  </a:txBody>
                  <a:tcPr/>
                </a:tc>
                <a:tc vMerge="1">
                  <a:txBody>
                    <a:bodyPr/>
                    <a:lstStyle/>
                    <a:p>
                      <a:endParaRPr lang="zh-CN" altLang="en-US"/>
                    </a:p>
                  </a:txBody>
                  <a:tcPr/>
                </a:tc>
                <a:tc>
                  <a:txBody>
                    <a:bodyPr/>
                    <a:lstStyle>
                      <a:lvl1pPr>
                        <a:spcBef>
                          <a:spcPct val="20000"/>
                        </a:spcBef>
                        <a:buClr>
                          <a:schemeClr val="tx2"/>
                        </a:buClr>
                        <a:buFont typeface="Wingdings" panose="05000000000000000000" pitchFamily="2" charset="2"/>
                        <a:defRPr sz="2400">
                          <a:solidFill>
                            <a:schemeClr val="tx1"/>
                          </a:solidFill>
                          <a:latin typeface="Arial" panose="020B0604020202020204" pitchFamily="34" charset="0"/>
                        </a:defRPr>
                      </a:lvl1pPr>
                      <a:lvl2pPr>
                        <a:spcBef>
                          <a:spcPct val="20000"/>
                        </a:spcBef>
                        <a:buClr>
                          <a:schemeClr val="accent1"/>
                        </a:buClr>
                        <a:buFont typeface="Wingdings" panose="05000000000000000000" pitchFamily="2" charset="2"/>
                        <a:defRPr sz="2200">
                          <a:solidFill>
                            <a:schemeClr val="tx1"/>
                          </a:solidFill>
                          <a:latin typeface="Arial" panose="020B0604020202020204" pitchFamily="34" charset="0"/>
                        </a:defRPr>
                      </a:lvl2pPr>
                      <a:lvl3pPr>
                        <a:spcBef>
                          <a:spcPct val="20000"/>
                        </a:spcBef>
                        <a:buClr>
                          <a:schemeClr val="accent2"/>
                        </a:buClr>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主干道</a:t>
                      </a: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Font typeface="Wingdings" panose="05000000000000000000" pitchFamily="2" charset="2"/>
                        <a:defRPr sz="2400">
                          <a:solidFill>
                            <a:schemeClr val="tx1"/>
                          </a:solidFill>
                          <a:latin typeface="Arial" panose="020B0604020202020204" pitchFamily="34" charset="0"/>
                        </a:defRPr>
                      </a:lvl1pPr>
                      <a:lvl2pPr>
                        <a:spcBef>
                          <a:spcPct val="20000"/>
                        </a:spcBef>
                        <a:buClr>
                          <a:schemeClr val="accent1"/>
                        </a:buClr>
                        <a:buFont typeface="Wingdings" panose="05000000000000000000" pitchFamily="2" charset="2"/>
                        <a:defRPr sz="2200">
                          <a:solidFill>
                            <a:schemeClr val="tx1"/>
                          </a:solidFill>
                          <a:latin typeface="Arial" panose="020B0604020202020204" pitchFamily="34" charset="0"/>
                        </a:defRPr>
                      </a:lvl2pPr>
                      <a:lvl3pPr>
                        <a:spcBef>
                          <a:spcPct val="20000"/>
                        </a:spcBef>
                        <a:buClr>
                          <a:schemeClr val="accent2"/>
                        </a:buClr>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次干道</a:t>
                      </a: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Font typeface="Wingdings" panose="05000000000000000000" pitchFamily="2" charset="2"/>
                        <a:defRPr sz="2400">
                          <a:solidFill>
                            <a:schemeClr val="tx1"/>
                          </a:solidFill>
                          <a:latin typeface="Arial" panose="020B0604020202020204" pitchFamily="34" charset="0"/>
                        </a:defRPr>
                      </a:lvl1pPr>
                      <a:lvl2pPr>
                        <a:spcBef>
                          <a:spcPct val="20000"/>
                        </a:spcBef>
                        <a:buClr>
                          <a:schemeClr val="accent1"/>
                        </a:buClr>
                        <a:buFont typeface="Wingdings" panose="05000000000000000000" pitchFamily="2" charset="2"/>
                        <a:defRPr sz="2200">
                          <a:solidFill>
                            <a:schemeClr val="tx1"/>
                          </a:solidFill>
                          <a:latin typeface="Arial" panose="020B0604020202020204" pitchFamily="34" charset="0"/>
                        </a:defRPr>
                      </a:lvl2pPr>
                      <a:lvl3pPr>
                        <a:spcBef>
                          <a:spcPct val="20000"/>
                        </a:spcBef>
                        <a:buClr>
                          <a:schemeClr val="accent2"/>
                        </a:buClr>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支路</a:t>
                      </a: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Font typeface="Wingdings" panose="05000000000000000000" pitchFamily="2" charset="2"/>
                        <a:defRPr sz="2400">
                          <a:solidFill>
                            <a:schemeClr val="tx1"/>
                          </a:solidFill>
                          <a:latin typeface="Arial" panose="020B0604020202020204" pitchFamily="34" charset="0"/>
                        </a:defRPr>
                      </a:lvl1pPr>
                      <a:lvl2pPr>
                        <a:spcBef>
                          <a:spcPct val="20000"/>
                        </a:spcBef>
                        <a:buClr>
                          <a:schemeClr val="accent1"/>
                        </a:buClr>
                        <a:buFont typeface="Wingdings" panose="05000000000000000000" pitchFamily="2" charset="2"/>
                        <a:defRPr sz="2200">
                          <a:solidFill>
                            <a:schemeClr val="tx1"/>
                          </a:solidFill>
                          <a:latin typeface="Arial" panose="020B0604020202020204" pitchFamily="34" charset="0"/>
                        </a:defRPr>
                      </a:lvl2pPr>
                      <a:lvl3pPr>
                        <a:spcBef>
                          <a:spcPct val="20000"/>
                        </a:spcBef>
                        <a:buClr>
                          <a:schemeClr val="accent2"/>
                        </a:buClr>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国道以及先到有主干道功能的省道</a:t>
                      </a: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Font typeface="Wingdings" panose="05000000000000000000" pitchFamily="2" charset="2"/>
                        <a:defRPr sz="2400">
                          <a:solidFill>
                            <a:schemeClr val="tx1"/>
                          </a:solidFill>
                          <a:latin typeface="Arial" panose="020B0604020202020204" pitchFamily="34" charset="0"/>
                        </a:defRPr>
                      </a:lvl1pPr>
                      <a:lvl2pPr>
                        <a:spcBef>
                          <a:spcPct val="20000"/>
                        </a:spcBef>
                        <a:buClr>
                          <a:schemeClr val="accent1"/>
                        </a:buClr>
                        <a:buFont typeface="Wingdings" panose="05000000000000000000" pitchFamily="2" charset="2"/>
                        <a:defRPr sz="2200">
                          <a:solidFill>
                            <a:schemeClr val="tx1"/>
                          </a:solidFill>
                          <a:latin typeface="Arial" panose="020B0604020202020204" pitchFamily="34" charset="0"/>
                        </a:defRPr>
                      </a:lvl2pPr>
                      <a:lvl3pPr>
                        <a:spcBef>
                          <a:spcPct val="20000"/>
                        </a:spcBef>
                        <a:buClr>
                          <a:schemeClr val="accent2"/>
                        </a:buClr>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省道</a:t>
                      </a: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535024922"/>
                  </a:ext>
                </a:extLst>
              </a:tr>
              <a:tr h="792163">
                <a:tc>
                  <a:txBody>
                    <a:bodyPr/>
                    <a:lstStyle>
                      <a:lvl1pPr>
                        <a:spcBef>
                          <a:spcPct val="20000"/>
                        </a:spcBef>
                        <a:buClr>
                          <a:schemeClr val="tx2"/>
                        </a:buClr>
                        <a:buFont typeface="Wingdings" panose="05000000000000000000" pitchFamily="2" charset="2"/>
                        <a:defRPr sz="2400">
                          <a:solidFill>
                            <a:schemeClr val="tx1"/>
                          </a:solidFill>
                          <a:latin typeface="Arial" panose="020B0604020202020204" pitchFamily="34" charset="0"/>
                        </a:defRPr>
                      </a:lvl1pPr>
                      <a:lvl2pPr>
                        <a:spcBef>
                          <a:spcPct val="20000"/>
                        </a:spcBef>
                        <a:buClr>
                          <a:schemeClr val="accent1"/>
                        </a:buClr>
                        <a:buFont typeface="Wingdings" panose="05000000000000000000" pitchFamily="2" charset="2"/>
                        <a:defRPr sz="2200">
                          <a:solidFill>
                            <a:schemeClr val="tx1"/>
                          </a:solidFill>
                          <a:latin typeface="Arial" panose="020B0604020202020204" pitchFamily="34" charset="0"/>
                        </a:defRPr>
                      </a:lvl2pPr>
                      <a:lvl3pPr>
                        <a:spcBef>
                          <a:spcPct val="20000"/>
                        </a:spcBef>
                        <a:buClr>
                          <a:schemeClr val="accent2"/>
                        </a:buClr>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主干路</a:t>
                      </a: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Font typeface="Wingdings" panose="05000000000000000000" pitchFamily="2" charset="2"/>
                        <a:defRPr sz="2400">
                          <a:solidFill>
                            <a:schemeClr val="tx1"/>
                          </a:solidFill>
                          <a:latin typeface="Arial" panose="020B0604020202020204" pitchFamily="34" charset="0"/>
                        </a:defRPr>
                      </a:lvl1pPr>
                      <a:lvl2pPr>
                        <a:spcBef>
                          <a:spcPct val="20000"/>
                        </a:spcBef>
                        <a:buClr>
                          <a:schemeClr val="accent1"/>
                        </a:buClr>
                        <a:buFont typeface="Wingdings" panose="05000000000000000000" pitchFamily="2" charset="2"/>
                        <a:defRPr sz="2200">
                          <a:solidFill>
                            <a:schemeClr val="tx1"/>
                          </a:solidFill>
                          <a:latin typeface="Arial" panose="020B0604020202020204" pitchFamily="34" charset="0"/>
                        </a:defRPr>
                      </a:lvl2pPr>
                      <a:lvl3pPr>
                        <a:spcBef>
                          <a:spcPct val="20000"/>
                        </a:spcBef>
                        <a:buClr>
                          <a:schemeClr val="accent2"/>
                        </a:buClr>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B</a:t>
                      </a:r>
                      <a:r>
                        <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层、</a:t>
                      </a:r>
                      <a:r>
                        <a:rPr kumimoji="0" lang="en-US" altLang="zh-CN" sz="18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(A</a:t>
                      </a:r>
                      <a:r>
                        <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层</a:t>
                      </a:r>
                      <a:r>
                        <a:rPr kumimoji="0" lang="en-US" altLang="zh-CN" sz="18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a:t>
                      </a:r>
                      <a:endPar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Font typeface="Wingdings" panose="05000000000000000000" pitchFamily="2" charset="2"/>
                        <a:defRPr sz="2400">
                          <a:solidFill>
                            <a:schemeClr val="tx1"/>
                          </a:solidFill>
                          <a:latin typeface="Arial" panose="020B0604020202020204" pitchFamily="34" charset="0"/>
                        </a:defRPr>
                      </a:lvl1pPr>
                      <a:lvl2pPr>
                        <a:spcBef>
                          <a:spcPct val="20000"/>
                        </a:spcBef>
                        <a:buClr>
                          <a:schemeClr val="accent1"/>
                        </a:buClr>
                        <a:buFont typeface="Wingdings" panose="05000000000000000000" pitchFamily="2" charset="2"/>
                        <a:defRPr sz="2200">
                          <a:solidFill>
                            <a:schemeClr val="tx1"/>
                          </a:solidFill>
                          <a:latin typeface="Arial" panose="020B0604020202020204" pitchFamily="34" charset="0"/>
                        </a:defRPr>
                      </a:lvl2pPr>
                      <a:lvl3pPr>
                        <a:spcBef>
                          <a:spcPct val="20000"/>
                        </a:spcBef>
                        <a:buClr>
                          <a:schemeClr val="accent2"/>
                        </a:buClr>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B</a:t>
                      </a:r>
                      <a:r>
                        <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层、</a:t>
                      </a:r>
                      <a:r>
                        <a:rPr kumimoji="0" lang="en-US" altLang="zh-CN" sz="18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(A</a:t>
                      </a:r>
                      <a:r>
                        <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层</a:t>
                      </a:r>
                      <a:r>
                        <a:rPr kumimoji="0" lang="en-US" altLang="zh-CN" sz="18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a:t>
                      </a:r>
                      <a:endPar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Font typeface="Wingdings" panose="05000000000000000000" pitchFamily="2" charset="2"/>
                        <a:defRPr sz="2400">
                          <a:solidFill>
                            <a:schemeClr val="tx1"/>
                          </a:solidFill>
                          <a:latin typeface="Arial" panose="020B0604020202020204" pitchFamily="34" charset="0"/>
                        </a:defRPr>
                      </a:lvl1pPr>
                      <a:lvl2pPr>
                        <a:spcBef>
                          <a:spcPct val="20000"/>
                        </a:spcBef>
                        <a:buClr>
                          <a:schemeClr val="accent1"/>
                        </a:buClr>
                        <a:buFont typeface="Wingdings" panose="05000000000000000000" pitchFamily="2" charset="2"/>
                        <a:defRPr sz="2200">
                          <a:solidFill>
                            <a:schemeClr val="tx1"/>
                          </a:solidFill>
                          <a:latin typeface="Arial" panose="020B0604020202020204" pitchFamily="34" charset="0"/>
                        </a:defRPr>
                      </a:lvl2pPr>
                      <a:lvl3pPr>
                        <a:spcBef>
                          <a:spcPct val="20000"/>
                        </a:spcBef>
                        <a:buClr>
                          <a:schemeClr val="accent2"/>
                        </a:buClr>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C</a:t>
                      </a:r>
                      <a:r>
                        <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层、</a:t>
                      </a:r>
                      <a:r>
                        <a:rPr kumimoji="0" lang="en-US" altLang="zh-CN" sz="18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(B</a:t>
                      </a:r>
                      <a:r>
                        <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层</a:t>
                      </a:r>
                      <a:r>
                        <a:rPr kumimoji="0" lang="en-US" altLang="zh-CN" sz="18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a:t>
                      </a:r>
                      <a:endPar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Font typeface="Wingdings" panose="05000000000000000000" pitchFamily="2" charset="2"/>
                        <a:defRPr sz="2400">
                          <a:solidFill>
                            <a:schemeClr val="tx1"/>
                          </a:solidFill>
                          <a:latin typeface="Arial" panose="020B0604020202020204" pitchFamily="34" charset="0"/>
                        </a:defRPr>
                      </a:lvl1pPr>
                      <a:lvl2pPr>
                        <a:spcBef>
                          <a:spcPct val="20000"/>
                        </a:spcBef>
                        <a:buClr>
                          <a:schemeClr val="accent1"/>
                        </a:buClr>
                        <a:buFont typeface="Wingdings" panose="05000000000000000000" pitchFamily="2" charset="2"/>
                        <a:defRPr sz="2200">
                          <a:solidFill>
                            <a:schemeClr val="tx1"/>
                          </a:solidFill>
                          <a:latin typeface="Arial" panose="020B0604020202020204" pitchFamily="34" charset="0"/>
                        </a:defRPr>
                      </a:lvl2pPr>
                      <a:lvl3pPr>
                        <a:spcBef>
                          <a:spcPct val="20000"/>
                        </a:spcBef>
                        <a:buClr>
                          <a:schemeClr val="accent2"/>
                        </a:buClr>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D</a:t>
                      </a:r>
                      <a:r>
                        <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层、</a:t>
                      </a:r>
                      <a:r>
                        <a:rPr kumimoji="0" lang="en-US" altLang="zh-CN" sz="18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(C</a:t>
                      </a:r>
                      <a:r>
                        <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层</a:t>
                      </a:r>
                      <a:r>
                        <a:rPr kumimoji="0" lang="en-US" altLang="zh-CN" sz="18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a:t>
                      </a:r>
                      <a:endPar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Font typeface="Wingdings" panose="05000000000000000000" pitchFamily="2" charset="2"/>
                        <a:defRPr sz="2400">
                          <a:solidFill>
                            <a:schemeClr val="tx1"/>
                          </a:solidFill>
                          <a:latin typeface="Arial" panose="020B0604020202020204" pitchFamily="34" charset="0"/>
                        </a:defRPr>
                      </a:lvl1pPr>
                      <a:lvl2pPr>
                        <a:spcBef>
                          <a:spcPct val="20000"/>
                        </a:spcBef>
                        <a:buClr>
                          <a:schemeClr val="accent1"/>
                        </a:buClr>
                        <a:buFont typeface="Wingdings" panose="05000000000000000000" pitchFamily="2" charset="2"/>
                        <a:defRPr sz="2200">
                          <a:solidFill>
                            <a:schemeClr val="tx1"/>
                          </a:solidFill>
                          <a:latin typeface="Arial" panose="020B0604020202020204" pitchFamily="34" charset="0"/>
                        </a:defRPr>
                      </a:lvl2pPr>
                      <a:lvl3pPr>
                        <a:spcBef>
                          <a:spcPct val="20000"/>
                        </a:spcBef>
                        <a:buClr>
                          <a:schemeClr val="accent2"/>
                        </a:buClr>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A</a:t>
                      </a:r>
                      <a:r>
                        <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层、</a:t>
                      </a:r>
                      <a:r>
                        <a:rPr kumimoji="0" lang="en-US" altLang="zh-CN" sz="18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(B</a:t>
                      </a:r>
                      <a:r>
                        <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层</a:t>
                      </a:r>
                      <a:r>
                        <a:rPr kumimoji="0" lang="en-US" altLang="zh-CN" sz="18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a:t>
                      </a:r>
                      <a:endPar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Font typeface="Wingdings" panose="05000000000000000000" pitchFamily="2" charset="2"/>
                        <a:defRPr sz="2400">
                          <a:solidFill>
                            <a:schemeClr val="tx1"/>
                          </a:solidFill>
                          <a:latin typeface="Arial" panose="020B0604020202020204" pitchFamily="34" charset="0"/>
                        </a:defRPr>
                      </a:lvl1pPr>
                      <a:lvl2pPr>
                        <a:spcBef>
                          <a:spcPct val="20000"/>
                        </a:spcBef>
                        <a:buClr>
                          <a:schemeClr val="accent1"/>
                        </a:buClr>
                        <a:buFont typeface="Wingdings" panose="05000000000000000000" pitchFamily="2" charset="2"/>
                        <a:defRPr sz="2200">
                          <a:solidFill>
                            <a:schemeClr val="tx1"/>
                          </a:solidFill>
                          <a:latin typeface="Arial" panose="020B0604020202020204" pitchFamily="34" charset="0"/>
                        </a:defRPr>
                      </a:lvl2pPr>
                      <a:lvl3pPr>
                        <a:spcBef>
                          <a:spcPct val="20000"/>
                        </a:spcBef>
                        <a:buClr>
                          <a:schemeClr val="accent2"/>
                        </a:buClr>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(A</a:t>
                      </a:r>
                      <a:r>
                        <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层</a:t>
                      </a:r>
                      <a:r>
                        <a:rPr kumimoji="0" lang="en-US" altLang="zh-CN" sz="18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a:t>
                      </a:r>
                      <a:r>
                        <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a:t>
                      </a:r>
                      <a:r>
                        <a:rPr kumimoji="0" lang="en-US" altLang="zh-CN" sz="18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B</a:t>
                      </a:r>
                      <a:r>
                        <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层</a:t>
                      </a: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909646028"/>
                  </a:ext>
                </a:extLst>
              </a:tr>
              <a:tr h="790575">
                <a:tc>
                  <a:txBody>
                    <a:bodyPr/>
                    <a:lstStyle>
                      <a:lvl1pPr>
                        <a:spcBef>
                          <a:spcPct val="20000"/>
                        </a:spcBef>
                        <a:buClr>
                          <a:schemeClr val="tx2"/>
                        </a:buClr>
                        <a:buFont typeface="Wingdings" panose="05000000000000000000" pitchFamily="2" charset="2"/>
                        <a:defRPr sz="2400">
                          <a:solidFill>
                            <a:schemeClr val="tx1"/>
                          </a:solidFill>
                          <a:latin typeface="Arial" panose="020B0604020202020204" pitchFamily="34" charset="0"/>
                        </a:defRPr>
                      </a:lvl1pPr>
                      <a:lvl2pPr>
                        <a:spcBef>
                          <a:spcPct val="20000"/>
                        </a:spcBef>
                        <a:buClr>
                          <a:schemeClr val="accent1"/>
                        </a:buClr>
                        <a:buFont typeface="Wingdings" panose="05000000000000000000" pitchFamily="2" charset="2"/>
                        <a:defRPr sz="2200">
                          <a:solidFill>
                            <a:schemeClr val="tx1"/>
                          </a:solidFill>
                          <a:latin typeface="Arial" panose="020B0604020202020204" pitchFamily="34" charset="0"/>
                        </a:defRPr>
                      </a:lvl2pPr>
                      <a:lvl3pPr>
                        <a:spcBef>
                          <a:spcPct val="20000"/>
                        </a:spcBef>
                        <a:buClr>
                          <a:schemeClr val="accent2"/>
                        </a:buClr>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次干路</a:t>
                      </a: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Font typeface="Wingdings" panose="05000000000000000000" pitchFamily="2" charset="2"/>
                        <a:defRPr sz="2400">
                          <a:solidFill>
                            <a:schemeClr val="tx1"/>
                          </a:solidFill>
                          <a:latin typeface="Arial" panose="020B0604020202020204" pitchFamily="34" charset="0"/>
                        </a:defRPr>
                      </a:lvl1pPr>
                      <a:lvl2pPr>
                        <a:spcBef>
                          <a:spcPct val="20000"/>
                        </a:spcBef>
                        <a:buClr>
                          <a:schemeClr val="accent1"/>
                        </a:buClr>
                        <a:buFont typeface="Wingdings" panose="05000000000000000000" pitchFamily="2" charset="2"/>
                        <a:defRPr sz="2200">
                          <a:solidFill>
                            <a:schemeClr val="tx1"/>
                          </a:solidFill>
                          <a:latin typeface="Arial" panose="020B0604020202020204" pitchFamily="34" charset="0"/>
                        </a:defRPr>
                      </a:lvl2pPr>
                      <a:lvl3pPr>
                        <a:spcBef>
                          <a:spcPct val="20000"/>
                        </a:spcBef>
                        <a:buClr>
                          <a:schemeClr val="accent2"/>
                        </a:buClr>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C</a:t>
                      </a:r>
                      <a:r>
                        <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层、</a:t>
                      </a:r>
                      <a:r>
                        <a:rPr kumimoji="0" lang="en-US" altLang="zh-CN" sz="18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(B</a:t>
                      </a:r>
                      <a:r>
                        <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层</a:t>
                      </a:r>
                      <a:r>
                        <a:rPr kumimoji="0" lang="en-US" altLang="zh-CN" sz="18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a:t>
                      </a:r>
                      <a:endPar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Font typeface="Wingdings" panose="05000000000000000000" pitchFamily="2" charset="2"/>
                        <a:defRPr sz="2400">
                          <a:solidFill>
                            <a:schemeClr val="tx1"/>
                          </a:solidFill>
                          <a:latin typeface="Arial" panose="020B0604020202020204" pitchFamily="34" charset="0"/>
                        </a:defRPr>
                      </a:lvl1pPr>
                      <a:lvl2pPr>
                        <a:spcBef>
                          <a:spcPct val="20000"/>
                        </a:spcBef>
                        <a:buClr>
                          <a:schemeClr val="accent1"/>
                        </a:buClr>
                        <a:buFont typeface="Wingdings" panose="05000000000000000000" pitchFamily="2" charset="2"/>
                        <a:defRPr sz="2200">
                          <a:solidFill>
                            <a:schemeClr val="tx1"/>
                          </a:solidFill>
                          <a:latin typeface="Arial" panose="020B0604020202020204" pitchFamily="34" charset="0"/>
                        </a:defRPr>
                      </a:lvl2pPr>
                      <a:lvl3pPr>
                        <a:spcBef>
                          <a:spcPct val="20000"/>
                        </a:spcBef>
                        <a:buClr>
                          <a:schemeClr val="accent2"/>
                        </a:buClr>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B</a:t>
                      </a:r>
                      <a:r>
                        <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层、</a:t>
                      </a:r>
                      <a:r>
                        <a:rPr kumimoji="0" lang="en-US" altLang="zh-CN" sz="18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(A</a:t>
                      </a:r>
                      <a:r>
                        <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层</a:t>
                      </a:r>
                      <a:r>
                        <a:rPr kumimoji="0" lang="en-US" altLang="zh-CN" sz="18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a:t>
                      </a:r>
                      <a:endPar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Font typeface="Wingdings" panose="05000000000000000000" pitchFamily="2" charset="2"/>
                        <a:defRPr sz="2400">
                          <a:solidFill>
                            <a:schemeClr val="tx1"/>
                          </a:solidFill>
                          <a:latin typeface="Arial" panose="020B0604020202020204" pitchFamily="34" charset="0"/>
                        </a:defRPr>
                      </a:lvl1pPr>
                      <a:lvl2pPr>
                        <a:spcBef>
                          <a:spcPct val="20000"/>
                        </a:spcBef>
                        <a:buClr>
                          <a:schemeClr val="accent1"/>
                        </a:buClr>
                        <a:buFont typeface="Wingdings" panose="05000000000000000000" pitchFamily="2" charset="2"/>
                        <a:defRPr sz="2200">
                          <a:solidFill>
                            <a:schemeClr val="tx1"/>
                          </a:solidFill>
                          <a:latin typeface="Arial" panose="020B0604020202020204" pitchFamily="34" charset="0"/>
                        </a:defRPr>
                      </a:lvl2pPr>
                      <a:lvl3pPr>
                        <a:spcBef>
                          <a:spcPct val="20000"/>
                        </a:spcBef>
                        <a:buClr>
                          <a:schemeClr val="accent2"/>
                        </a:buClr>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C</a:t>
                      </a:r>
                      <a:r>
                        <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层、</a:t>
                      </a:r>
                      <a:r>
                        <a:rPr kumimoji="0" lang="en-US" altLang="zh-CN" sz="18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(B</a:t>
                      </a:r>
                      <a:r>
                        <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层</a:t>
                      </a:r>
                      <a:r>
                        <a:rPr kumimoji="0" lang="en-US" altLang="zh-CN" sz="18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a:t>
                      </a:r>
                      <a:endPar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Font typeface="Wingdings" panose="05000000000000000000" pitchFamily="2" charset="2"/>
                        <a:defRPr sz="2400">
                          <a:solidFill>
                            <a:schemeClr val="tx1"/>
                          </a:solidFill>
                          <a:latin typeface="Arial" panose="020B0604020202020204" pitchFamily="34" charset="0"/>
                        </a:defRPr>
                      </a:lvl1pPr>
                      <a:lvl2pPr>
                        <a:spcBef>
                          <a:spcPct val="20000"/>
                        </a:spcBef>
                        <a:buClr>
                          <a:schemeClr val="accent1"/>
                        </a:buClr>
                        <a:buFont typeface="Wingdings" panose="05000000000000000000" pitchFamily="2" charset="2"/>
                        <a:defRPr sz="2200">
                          <a:solidFill>
                            <a:schemeClr val="tx1"/>
                          </a:solidFill>
                          <a:latin typeface="Arial" panose="020B0604020202020204" pitchFamily="34" charset="0"/>
                        </a:defRPr>
                      </a:lvl2pPr>
                      <a:lvl3pPr>
                        <a:spcBef>
                          <a:spcPct val="20000"/>
                        </a:spcBef>
                        <a:buClr>
                          <a:schemeClr val="accent2"/>
                        </a:buClr>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D</a:t>
                      </a:r>
                      <a:r>
                        <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层、</a:t>
                      </a:r>
                      <a:r>
                        <a:rPr kumimoji="0" lang="en-US" altLang="zh-CN" sz="18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(C</a:t>
                      </a:r>
                      <a:r>
                        <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层</a:t>
                      </a:r>
                      <a:r>
                        <a:rPr kumimoji="0" lang="en-US" altLang="zh-CN" sz="18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a:t>
                      </a:r>
                      <a:endPar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Font typeface="Wingdings" panose="05000000000000000000" pitchFamily="2" charset="2"/>
                        <a:defRPr sz="2400">
                          <a:solidFill>
                            <a:schemeClr val="tx1"/>
                          </a:solidFill>
                          <a:latin typeface="Arial" panose="020B0604020202020204" pitchFamily="34" charset="0"/>
                        </a:defRPr>
                      </a:lvl1pPr>
                      <a:lvl2pPr>
                        <a:spcBef>
                          <a:spcPct val="20000"/>
                        </a:spcBef>
                        <a:buClr>
                          <a:schemeClr val="accent1"/>
                        </a:buClr>
                        <a:buFont typeface="Wingdings" panose="05000000000000000000" pitchFamily="2" charset="2"/>
                        <a:defRPr sz="2200">
                          <a:solidFill>
                            <a:schemeClr val="tx1"/>
                          </a:solidFill>
                          <a:latin typeface="Arial" panose="020B0604020202020204" pitchFamily="34" charset="0"/>
                        </a:defRPr>
                      </a:lvl2pPr>
                      <a:lvl3pPr>
                        <a:spcBef>
                          <a:spcPct val="20000"/>
                        </a:spcBef>
                        <a:buClr>
                          <a:schemeClr val="accent2"/>
                        </a:buClr>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A</a:t>
                      </a:r>
                      <a:r>
                        <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层、</a:t>
                      </a:r>
                      <a:r>
                        <a:rPr kumimoji="0" lang="en-US" altLang="zh-CN" sz="18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(B</a:t>
                      </a:r>
                      <a:r>
                        <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层</a:t>
                      </a:r>
                      <a:r>
                        <a:rPr kumimoji="0" lang="en-US" altLang="zh-CN" sz="18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a:t>
                      </a:r>
                      <a:endPar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Font typeface="Wingdings" panose="05000000000000000000" pitchFamily="2" charset="2"/>
                        <a:defRPr sz="2400">
                          <a:solidFill>
                            <a:schemeClr val="tx1"/>
                          </a:solidFill>
                          <a:latin typeface="Arial" panose="020B0604020202020204" pitchFamily="34" charset="0"/>
                        </a:defRPr>
                      </a:lvl1pPr>
                      <a:lvl2pPr>
                        <a:spcBef>
                          <a:spcPct val="20000"/>
                        </a:spcBef>
                        <a:buClr>
                          <a:schemeClr val="accent1"/>
                        </a:buClr>
                        <a:buFont typeface="Wingdings" panose="05000000000000000000" pitchFamily="2" charset="2"/>
                        <a:defRPr sz="2200">
                          <a:solidFill>
                            <a:schemeClr val="tx1"/>
                          </a:solidFill>
                          <a:latin typeface="Arial" panose="020B0604020202020204" pitchFamily="34" charset="0"/>
                        </a:defRPr>
                      </a:lvl2pPr>
                      <a:lvl3pPr>
                        <a:spcBef>
                          <a:spcPct val="20000"/>
                        </a:spcBef>
                        <a:buClr>
                          <a:schemeClr val="accent2"/>
                        </a:buClr>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(A</a:t>
                      </a:r>
                      <a:r>
                        <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层</a:t>
                      </a:r>
                      <a:r>
                        <a:rPr kumimoji="0" lang="en-US" altLang="zh-CN" sz="18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a:t>
                      </a:r>
                      <a:r>
                        <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a:t>
                      </a:r>
                      <a:r>
                        <a:rPr kumimoji="0" lang="en-US" altLang="zh-CN" sz="18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B</a:t>
                      </a:r>
                      <a:r>
                        <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层</a:t>
                      </a: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176949963"/>
                  </a:ext>
                </a:extLst>
              </a:tr>
              <a:tr h="792163">
                <a:tc>
                  <a:txBody>
                    <a:bodyPr/>
                    <a:lstStyle>
                      <a:lvl1pPr>
                        <a:spcBef>
                          <a:spcPct val="20000"/>
                        </a:spcBef>
                        <a:buClr>
                          <a:schemeClr val="tx2"/>
                        </a:buClr>
                        <a:buFont typeface="Wingdings" panose="05000000000000000000" pitchFamily="2" charset="2"/>
                        <a:defRPr sz="2400">
                          <a:solidFill>
                            <a:schemeClr val="tx1"/>
                          </a:solidFill>
                          <a:latin typeface="Arial" panose="020B0604020202020204" pitchFamily="34" charset="0"/>
                        </a:defRPr>
                      </a:lvl1pPr>
                      <a:lvl2pPr>
                        <a:spcBef>
                          <a:spcPct val="20000"/>
                        </a:spcBef>
                        <a:buClr>
                          <a:schemeClr val="accent1"/>
                        </a:buClr>
                        <a:buFont typeface="Wingdings" panose="05000000000000000000" pitchFamily="2" charset="2"/>
                        <a:defRPr sz="2200">
                          <a:solidFill>
                            <a:schemeClr val="tx1"/>
                          </a:solidFill>
                          <a:latin typeface="Arial" panose="020B0604020202020204" pitchFamily="34" charset="0"/>
                        </a:defRPr>
                      </a:lvl2pPr>
                      <a:lvl3pPr>
                        <a:spcBef>
                          <a:spcPct val="20000"/>
                        </a:spcBef>
                        <a:buClr>
                          <a:schemeClr val="accent2"/>
                        </a:buClr>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支路</a:t>
                      </a: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Font typeface="Wingdings" panose="05000000000000000000" pitchFamily="2" charset="2"/>
                        <a:defRPr sz="2400">
                          <a:solidFill>
                            <a:schemeClr val="tx1"/>
                          </a:solidFill>
                          <a:latin typeface="Arial" panose="020B0604020202020204" pitchFamily="34" charset="0"/>
                        </a:defRPr>
                      </a:lvl1pPr>
                      <a:lvl2pPr>
                        <a:spcBef>
                          <a:spcPct val="20000"/>
                        </a:spcBef>
                        <a:buClr>
                          <a:schemeClr val="accent1"/>
                        </a:buClr>
                        <a:buFont typeface="Wingdings" panose="05000000000000000000" pitchFamily="2" charset="2"/>
                        <a:defRPr sz="2200">
                          <a:solidFill>
                            <a:schemeClr val="tx1"/>
                          </a:solidFill>
                          <a:latin typeface="Arial" panose="020B0604020202020204" pitchFamily="34" charset="0"/>
                        </a:defRPr>
                      </a:lvl2pPr>
                      <a:lvl3pPr>
                        <a:spcBef>
                          <a:spcPct val="20000"/>
                        </a:spcBef>
                        <a:buClr>
                          <a:schemeClr val="accent2"/>
                        </a:buClr>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D</a:t>
                      </a:r>
                      <a:r>
                        <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层、</a:t>
                      </a:r>
                      <a:r>
                        <a:rPr kumimoji="0" lang="en-US" altLang="zh-CN" sz="18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(C</a:t>
                      </a:r>
                      <a:r>
                        <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层</a:t>
                      </a:r>
                      <a:r>
                        <a:rPr kumimoji="0" lang="en-US" altLang="zh-CN" sz="18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a:t>
                      </a:r>
                      <a:endPar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Font typeface="Wingdings" panose="05000000000000000000" pitchFamily="2" charset="2"/>
                        <a:defRPr sz="2400">
                          <a:solidFill>
                            <a:schemeClr val="tx1"/>
                          </a:solidFill>
                          <a:latin typeface="Arial" panose="020B0604020202020204" pitchFamily="34" charset="0"/>
                        </a:defRPr>
                      </a:lvl1pPr>
                      <a:lvl2pPr>
                        <a:spcBef>
                          <a:spcPct val="20000"/>
                        </a:spcBef>
                        <a:buClr>
                          <a:schemeClr val="accent1"/>
                        </a:buClr>
                        <a:buFont typeface="Wingdings" panose="05000000000000000000" pitchFamily="2" charset="2"/>
                        <a:defRPr sz="2200">
                          <a:solidFill>
                            <a:schemeClr val="tx1"/>
                          </a:solidFill>
                          <a:latin typeface="Arial" panose="020B0604020202020204" pitchFamily="34" charset="0"/>
                        </a:defRPr>
                      </a:lvl2pPr>
                      <a:lvl3pPr>
                        <a:spcBef>
                          <a:spcPct val="20000"/>
                        </a:spcBef>
                        <a:buClr>
                          <a:schemeClr val="accent2"/>
                        </a:buClr>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B</a:t>
                      </a:r>
                      <a:r>
                        <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层、</a:t>
                      </a:r>
                      <a:r>
                        <a:rPr kumimoji="0" lang="en-US" altLang="zh-CN" sz="18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(A</a:t>
                      </a:r>
                      <a:r>
                        <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层</a:t>
                      </a:r>
                      <a:r>
                        <a:rPr kumimoji="0" lang="en-US" altLang="zh-CN" sz="18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a:t>
                      </a:r>
                      <a:endPar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Font typeface="Wingdings" panose="05000000000000000000" pitchFamily="2" charset="2"/>
                        <a:defRPr sz="2400">
                          <a:solidFill>
                            <a:schemeClr val="tx1"/>
                          </a:solidFill>
                          <a:latin typeface="Arial" panose="020B0604020202020204" pitchFamily="34" charset="0"/>
                        </a:defRPr>
                      </a:lvl1pPr>
                      <a:lvl2pPr>
                        <a:spcBef>
                          <a:spcPct val="20000"/>
                        </a:spcBef>
                        <a:buClr>
                          <a:schemeClr val="accent1"/>
                        </a:buClr>
                        <a:buFont typeface="Wingdings" panose="05000000000000000000" pitchFamily="2" charset="2"/>
                        <a:defRPr sz="2200">
                          <a:solidFill>
                            <a:schemeClr val="tx1"/>
                          </a:solidFill>
                          <a:latin typeface="Arial" panose="020B0604020202020204" pitchFamily="34" charset="0"/>
                        </a:defRPr>
                      </a:lvl2pPr>
                      <a:lvl3pPr>
                        <a:spcBef>
                          <a:spcPct val="20000"/>
                        </a:spcBef>
                        <a:buClr>
                          <a:schemeClr val="accent2"/>
                        </a:buClr>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C</a:t>
                      </a:r>
                      <a:r>
                        <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层、</a:t>
                      </a:r>
                      <a:r>
                        <a:rPr kumimoji="0" lang="en-US" altLang="zh-CN" sz="18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(B</a:t>
                      </a:r>
                      <a:r>
                        <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层</a:t>
                      </a:r>
                      <a:r>
                        <a:rPr kumimoji="0" lang="en-US" altLang="zh-CN" sz="18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a:t>
                      </a:r>
                      <a:endPar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Font typeface="Wingdings" panose="05000000000000000000" pitchFamily="2" charset="2"/>
                        <a:defRPr sz="2400">
                          <a:solidFill>
                            <a:schemeClr val="tx1"/>
                          </a:solidFill>
                          <a:latin typeface="Arial" panose="020B0604020202020204" pitchFamily="34" charset="0"/>
                        </a:defRPr>
                      </a:lvl1pPr>
                      <a:lvl2pPr>
                        <a:spcBef>
                          <a:spcPct val="20000"/>
                        </a:spcBef>
                        <a:buClr>
                          <a:schemeClr val="accent1"/>
                        </a:buClr>
                        <a:buFont typeface="Wingdings" panose="05000000000000000000" pitchFamily="2" charset="2"/>
                        <a:defRPr sz="2200">
                          <a:solidFill>
                            <a:schemeClr val="tx1"/>
                          </a:solidFill>
                          <a:latin typeface="Arial" panose="020B0604020202020204" pitchFamily="34" charset="0"/>
                        </a:defRPr>
                      </a:lvl2pPr>
                      <a:lvl3pPr>
                        <a:spcBef>
                          <a:spcPct val="20000"/>
                        </a:spcBef>
                        <a:buClr>
                          <a:schemeClr val="accent2"/>
                        </a:buClr>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D</a:t>
                      </a:r>
                      <a:r>
                        <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层、</a:t>
                      </a:r>
                      <a:r>
                        <a:rPr kumimoji="0" lang="en-US" altLang="zh-CN" sz="18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(C</a:t>
                      </a:r>
                      <a:r>
                        <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层</a:t>
                      </a:r>
                      <a:r>
                        <a:rPr kumimoji="0" lang="en-US" altLang="zh-CN" sz="18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a:t>
                      </a:r>
                      <a:endPar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Font typeface="Wingdings" panose="05000000000000000000" pitchFamily="2" charset="2"/>
                        <a:defRPr sz="2400">
                          <a:solidFill>
                            <a:schemeClr val="tx1"/>
                          </a:solidFill>
                          <a:latin typeface="Arial" panose="020B0604020202020204" pitchFamily="34" charset="0"/>
                        </a:defRPr>
                      </a:lvl1pPr>
                      <a:lvl2pPr>
                        <a:spcBef>
                          <a:spcPct val="20000"/>
                        </a:spcBef>
                        <a:buClr>
                          <a:schemeClr val="accent1"/>
                        </a:buClr>
                        <a:buFont typeface="Wingdings" panose="05000000000000000000" pitchFamily="2" charset="2"/>
                        <a:defRPr sz="2200">
                          <a:solidFill>
                            <a:schemeClr val="tx1"/>
                          </a:solidFill>
                          <a:latin typeface="Arial" panose="020B0604020202020204" pitchFamily="34" charset="0"/>
                        </a:defRPr>
                      </a:lvl2pPr>
                      <a:lvl3pPr>
                        <a:spcBef>
                          <a:spcPct val="20000"/>
                        </a:spcBef>
                        <a:buClr>
                          <a:schemeClr val="accent2"/>
                        </a:buClr>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A</a:t>
                      </a:r>
                      <a:r>
                        <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层、</a:t>
                      </a:r>
                      <a:r>
                        <a:rPr kumimoji="0" lang="en-US" altLang="zh-CN" sz="18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(B</a:t>
                      </a:r>
                      <a:r>
                        <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层</a:t>
                      </a:r>
                      <a:r>
                        <a:rPr kumimoji="0" lang="en-US" altLang="zh-CN" sz="18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a:t>
                      </a:r>
                      <a:endPar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Font typeface="Wingdings" panose="05000000000000000000" pitchFamily="2" charset="2"/>
                        <a:defRPr sz="2400">
                          <a:solidFill>
                            <a:schemeClr val="tx1"/>
                          </a:solidFill>
                          <a:latin typeface="Arial" panose="020B0604020202020204" pitchFamily="34" charset="0"/>
                        </a:defRPr>
                      </a:lvl1pPr>
                      <a:lvl2pPr>
                        <a:spcBef>
                          <a:spcPct val="20000"/>
                        </a:spcBef>
                        <a:buClr>
                          <a:schemeClr val="accent1"/>
                        </a:buClr>
                        <a:buFont typeface="Wingdings" panose="05000000000000000000" pitchFamily="2" charset="2"/>
                        <a:defRPr sz="2200">
                          <a:solidFill>
                            <a:schemeClr val="tx1"/>
                          </a:solidFill>
                          <a:latin typeface="Arial" panose="020B0604020202020204" pitchFamily="34" charset="0"/>
                        </a:defRPr>
                      </a:lvl2pPr>
                      <a:lvl3pPr>
                        <a:spcBef>
                          <a:spcPct val="20000"/>
                        </a:spcBef>
                        <a:buClr>
                          <a:schemeClr val="accent2"/>
                        </a:buClr>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(A</a:t>
                      </a:r>
                      <a:r>
                        <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层</a:t>
                      </a:r>
                      <a:r>
                        <a:rPr kumimoji="0" lang="en-US" altLang="zh-CN" sz="18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a:t>
                      </a:r>
                      <a:r>
                        <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a:t>
                      </a:r>
                      <a:r>
                        <a:rPr kumimoji="0" lang="en-US" altLang="zh-CN" sz="18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B</a:t>
                      </a:r>
                      <a:r>
                        <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层</a:t>
                      </a: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808883007"/>
                  </a:ext>
                </a:extLst>
              </a:tr>
            </a:tbl>
          </a:graphicData>
        </a:graphic>
      </p:graphicFrame>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a:extLst>
              <a:ext uri="{FF2B5EF4-FFF2-40B4-BE49-F238E27FC236}">
                <a16:creationId xmlns:a16="http://schemas.microsoft.com/office/drawing/2014/main" id="{B92B1FA1-243C-47C3-98CB-89439055CFEE}"/>
              </a:ext>
            </a:extLst>
          </p:cNvPr>
          <p:cNvSpPr>
            <a:spLocks noGrp="1" noChangeArrowheads="1"/>
          </p:cNvSpPr>
          <p:nvPr>
            <p:ph type="title"/>
          </p:nvPr>
        </p:nvSpPr>
        <p:spPr/>
        <p:txBody>
          <a:bodyPr/>
          <a:lstStyle/>
          <a:p>
            <a:endParaRPr lang="zh-CN" altLang="zh-CN">
              <a:ea typeface="宋体" panose="02010600030101010101" pitchFamily="2" charset="-122"/>
            </a:endParaRPr>
          </a:p>
        </p:txBody>
      </p:sp>
      <p:sp>
        <p:nvSpPr>
          <p:cNvPr id="37891" name="Rectangle 3">
            <a:extLst>
              <a:ext uri="{FF2B5EF4-FFF2-40B4-BE49-F238E27FC236}">
                <a16:creationId xmlns:a16="http://schemas.microsoft.com/office/drawing/2014/main" id="{4590B306-8BFB-4D9B-B77A-386A2413837B}"/>
              </a:ext>
            </a:extLst>
          </p:cNvPr>
          <p:cNvSpPr>
            <a:spLocks noGrp="1" noChangeArrowheads="1"/>
          </p:cNvSpPr>
          <p:nvPr>
            <p:ph type="body" idx="1"/>
          </p:nvPr>
        </p:nvSpPr>
        <p:spPr/>
        <p:txBody>
          <a:bodyPr/>
          <a:lstStyle/>
          <a:p>
            <a:r>
              <a:rPr lang="en-US" altLang="zh-CN" sz="2400" b="1">
                <a:ea typeface="宋体" panose="02010600030101010101" pitchFamily="2" charset="-122"/>
              </a:rPr>
              <a:t>2</a:t>
            </a:r>
            <a:r>
              <a:rPr lang="zh-CN" altLang="en-US" sz="2400" b="1">
                <a:ea typeface="宋体" panose="02010600030101010101" pitchFamily="2" charset="-122"/>
              </a:rPr>
              <a:t>、信息选取应因地制宜，可降一层选取信息，必要时也可升一层选取信息。根据驾驶员，尤其是外地驾驶员所要获得的信息具体调节。</a:t>
            </a:r>
          </a:p>
          <a:p>
            <a:r>
              <a:rPr lang="en-US" altLang="zh-CN" sz="2400" b="1">
                <a:ea typeface="宋体" panose="02010600030101010101" pitchFamily="2" charset="-122"/>
              </a:rPr>
              <a:t>3</a:t>
            </a:r>
            <a:r>
              <a:rPr lang="zh-CN" altLang="en-US" sz="2400" b="1">
                <a:ea typeface="宋体" panose="02010600030101010101" pitchFamily="2" charset="-122"/>
              </a:rPr>
              <a:t>、城市道路指路标志应加强对高速公路、过境公路、通往区县主要道路、城市快速路信息的指引。在上述道路入口周边</a:t>
            </a:r>
            <a:r>
              <a:rPr lang="en-US" altLang="zh-CN" sz="2400" b="1">
                <a:ea typeface="宋体" panose="02010600030101010101" pitchFamily="2" charset="-122"/>
              </a:rPr>
              <a:t>2~5km</a:t>
            </a:r>
            <a:r>
              <a:rPr lang="zh-CN" altLang="en-US" sz="2400" b="1">
                <a:ea typeface="宋体" panose="02010600030101010101" pitchFamily="2" charset="-122"/>
              </a:rPr>
              <a:t>范围内，城市主干道（次干道）与城市主干道（次干道）相交交叉口路径指引标志中应指示上述道路信息。</a:t>
            </a:r>
          </a:p>
          <a:p>
            <a:r>
              <a:rPr lang="en-US" altLang="zh-CN" sz="2400" b="1">
                <a:ea typeface="宋体" panose="02010600030101010101" pitchFamily="2" charset="-122"/>
              </a:rPr>
              <a:t>4</a:t>
            </a:r>
            <a:r>
              <a:rPr lang="zh-CN" altLang="en-US" sz="2400" b="1">
                <a:ea typeface="宋体" panose="02010600030101010101" pitchFamily="2" charset="-122"/>
              </a:rPr>
              <a:t>、同方向有多个同层信息时的信息选取方法：</a:t>
            </a:r>
          </a:p>
          <a:p>
            <a:pPr lvl="1"/>
            <a:r>
              <a:rPr lang="zh-CN" altLang="en-US" sz="2200" b="1">
                <a:ea typeface="宋体" panose="02010600030101010101" pitchFamily="2" charset="-122"/>
              </a:rPr>
              <a:t>（</a:t>
            </a:r>
            <a:r>
              <a:rPr lang="en-US" altLang="zh-CN" sz="2200" b="1">
                <a:ea typeface="宋体" panose="02010600030101010101" pitchFamily="2" charset="-122"/>
              </a:rPr>
              <a:t>1</a:t>
            </a:r>
            <a:r>
              <a:rPr lang="zh-CN" altLang="en-US" sz="2200" b="1">
                <a:ea typeface="宋体" panose="02010600030101010101" pitchFamily="2" charset="-122"/>
              </a:rPr>
              <a:t>）有多个</a:t>
            </a:r>
            <a:r>
              <a:rPr lang="en-US" altLang="zh-CN" sz="2200" b="1">
                <a:ea typeface="宋体" panose="02010600030101010101" pitchFamily="2" charset="-122"/>
              </a:rPr>
              <a:t>A</a:t>
            </a:r>
            <a:r>
              <a:rPr lang="zh-CN" altLang="en-US" sz="2200" b="1">
                <a:ea typeface="宋体" panose="02010600030101010101" pitchFamily="2" charset="-122"/>
              </a:rPr>
              <a:t>层或</a:t>
            </a:r>
            <a:r>
              <a:rPr lang="en-US" altLang="zh-CN" sz="2200" b="1">
                <a:ea typeface="宋体" panose="02010600030101010101" pitchFamily="2" charset="-122"/>
              </a:rPr>
              <a:t>B</a:t>
            </a:r>
            <a:r>
              <a:rPr lang="zh-CN" altLang="en-US" sz="2200" b="1">
                <a:ea typeface="宋体" panose="02010600030101010101" pitchFamily="2" charset="-122"/>
              </a:rPr>
              <a:t>层同层信息时，其中一个为前方即将到达的一个行政区划，另一个为最近的一个</a:t>
            </a:r>
            <a:r>
              <a:rPr lang="en-US" altLang="zh-CN" sz="2200" b="1">
                <a:ea typeface="宋体" panose="02010600030101010101" pitchFamily="2" charset="-122"/>
              </a:rPr>
              <a:t>A</a:t>
            </a:r>
            <a:r>
              <a:rPr lang="zh-CN" altLang="en-US" sz="2200" b="1">
                <a:ea typeface="宋体" panose="02010600030101010101" pitchFamily="2" charset="-122"/>
              </a:rPr>
              <a:t>层或</a:t>
            </a:r>
            <a:r>
              <a:rPr lang="en-US" altLang="zh-CN" sz="2200" b="1">
                <a:ea typeface="宋体" panose="02010600030101010101" pitchFamily="2" charset="-122"/>
              </a:rPr>
              <a:t>B</a:t>
            </a:r>
            <a:r>
              <a:rPr lang="zh-CN" altLang="en-US" sz="2200" b="1">
                <a:ea typeface="宋体" panose="02010600030101010101" pitchFamily="2" charset="-122"/>
              </a:rPr>
              <a:t>层信息。</a:t>
            </a:r>
          </a:p>
          <a:p>
            <a:pPr lvl="1"/>
            <a:r>
              <a:rPr lang="zh-CN" altLang="en-US" sz="2200" b="1">
                <a:ea typeface="宋体" panose="02010600030101010101" pitchFamily="2" charset="-122"/>
              </a:rPr>
              <a:t>（</a:t>
            </a:r>
            <a:r>
              <a:rPr lang="en-US" altLang="zh-CN" sz="2200" b="1">
                <a:ea typeface="宋体" panose="02010600030101010101" pitchFamily="2" charset="-122"/>
              </a:rPr>
              <a:t>2</a:t>
            </a:r>
            <a:r>
              <a:rPr lang="zh-CN" altLang="en-US" sz="2200" b="1">
                <a:ea typeface="宋体" panose="02010600030101010101" pitchFamily="2" charset="-122"/>
              </a:rPr>
              <a:t>）有多个</a:t>
            </a:r>
            <a:r>
              <a:rPr lang="en-US" altLang="zh-CN" sz="2200" b="1">
                <a:ea typeface="宋体" panose="02010600030101010101" pitchFamily="2" charset="-122"/>
              </a:rPr>
              <a:t>C</a:t>
            </a:r>
            <a:r>
              <a:rPr lang="zh-CN" altLang="en-US" sz="2200" b="1">
                <a:ea typeface="宋体" panose="02010600030101010101" pitchFamily="2" charset="-122"/>
              </a:rPr>
              <a:t>层同层信息时，应综合考虑交通吸引量、经济发展水平等因素选取其中相对重要的信息；</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a:extLst>
              <a:ext uri="{FF2B5EF4-FFF2-40B4-BE49-F238E27FC236}">
                <a16:creationId xmlns:a16="http://schemas.microsoft.com/office/drawing/2014/main" id="{B1AB6A18-9C7E-46D9-89C9-62AB196ECC97}"/>
              </a:ext>
            </a:extLst>
          </p:cNvPr>
          <p:cNvSpPr>
            <a:spLocks noGrp="1" noChangeArrowheads="1"/>
          </p:cNvSpPr>
          <p:nvPr>
            <p:ph type="title"/>
          </p:nvPr>
        </p:nvSpPr>
        <p:spPr/>
        <p:txBody>
          <a:bodyPr/>
          <a:lstStyle/>
          <a:p>
            <a:r>
              <a:rPr lang="en-US" altLang="zh-CN">
                <a:ea typeface="宋体" panose="02010600030101010101" pitchFamily="2" charset="-122"/>
              </a:rPr>
              <a:t>8.4.2</a:t>
            </a:r>
            <a:r>
              <a:rPr lang="zh-CN" altLang="en-US">
                <a:ea typeface="宋体" panose="02010600030101010101" pitchFamily="2" charset="-122"/>
              </a:rPr>
              <a:t>城市交通诱导思路</a:t>
            </a:r>
          </a:p>
        </p:txBody>
      </p:sp>
      <p:sp>
        <p:nvSpPr>
          <p:cNvPr id="38915" name="Rectangle 3">
            <a:extLst>
              <a:ext uri="{FF2B5EF4-FFF2-40B4-BE49-F238E27FC236}">
                <a16:creationId xmlns:a16="http://schemas.microsoft.com/office/drawing/2014/main" id="{6F20595F-1CFA-4489-88F6-73DD13A82668}"/>
              </a:ext>
            </a:extLst>
          </p:cNvPr>
          <p:cNvSpPr>
            <a:spLocks noGrp="1" noChangeArrowheads="1"/>
          </p:cNvSpPr>
          <p:nvPr>
            <p:ph type="body" idx="1"/>
          </p:nvPr>
        </p:nvSpPr>
        <p:spPr/>
        <p:txBody>
          <a:bodyPr/>
          <a:lstStyle/>
          <a:p>
            <a:pPr>
              <a:lnSpc>
                <a:spcPct val="130000"/>
              </a:lnSpc>
            </a:pPr>
            <a:r>
              <a:rPr lang="zh-CN" altLang="en-US" sz="2400" b="1">
                <a:ea typeface="宋体" panose="02010600030101010101" pitchFamily="2" charset="-122"/>
              </a:rPr>
              <a:t>城市道路交通指路标志应根据城市交通总体组织思路设置，起到城市交通诱导的作用。</a:t>
            </a:r>
          </a:p>
          <a:p>
            <a:pPr>
              <a:lnSpc>
                <a:spcPct val="130000"/>
              </a:lnSpc>
            </a:pPr>
            <a:r>
              <a:rPr lang="en-US" altLang="zh-CN" sz="2400" b="1">
                <a:ea typeface="宋体" panose="02010600030101010101" pitchFamily="2" charset="-122"/>
              </a:rPr>
              <a:t>1</a:t>
            </a:r>
            <a:r>
              <a:rPr lang="zh-CN" altLang="en-US" sz="2400" b="1">
                <a:ea typeface="宋体" panose="02010600030101010101" pitchFamily="2" charset="-122"/>
              </a:rPr>
              <a:t>、减少过境交通和进城交通对城市中心交通的影响。</a:t>
            </a:r>
          </a:p>
          <a:p>
            <a:pPr lvl="1">
              <a:lnSpc>
                <a:spcPct val="130000"/>
              </a:lnSpc>
            </a:pPr>
            <a:r>
              <a:rPr lang="zh-CN" altLang="en-US" sz="2200" b="1">
                <a:ea typeface="宋体" panose="02010600030101010101" pitchFamily="2" charset="-122"/>
              </a:rPr>
              <a:t>（</a:t>
            </a:r>
            <a:r>
              <a:rPr lang="en-US" altLang="zh-CN" sz="2200" b="1">
                <a:ea typeface="宋体" panose="02010600030101010101" pitchFamily="2" charset="-122"/>
              </a:rPr>
              <a:t>1</a:t>
            </a:r>
            <a:r>
              <a:rPr lang="zh-CN" altLang="en-US" sz="2200" b="1">
                <a:ea typeface="宋体" panose="02010600030101010101" pitchFamily="2" charset="-122"/>
              </a:rPr>
              <a:t>）通过指路系统时这些交通流从外围道路或交通流较少的道路通行。</a:t>
            </a:r>
          </a:p>
          <a:p>
            <a:pPr lvl="1">
              <a:lnSpc>
                <a:spcPct val="130000"/>
              </a:lnSpc>
            </a:pPr>
            <a:r>
              <a:rPr lang="zh-CN" altLang="en-US" sz="2200" b="1">
                <a:ea typeface="宋体" panose="02010600030101010101" pitchFamily="2" charset="-122"/>
              </a:rPr>
              <a:t>（</a:t>
            </a:r>
            <a:r>
              <a:rPr lang="en-US" altLang="zh-CN" sz="2200" b="1">
                <a:ea typeface="宋体" panose="02010600030101010101" pitchFamily="2" charset="-122"/>
              </a:rPr>
              <a:t>2</a:t>
            </a:r>
            <a:r>
              <a:rPr lang="zh-CN" altLang="en-US" sz="2200" b="1">
                <a:ea typeface="宋体" panose="02010600030101010101" pitchFamily="2" charset="-122"/>
              </a:rPr>
              <a:t>）使过境交通和进城交通简单化，避免在道路上过多的转向，以防止迷路。</a:t>
            </a:r>
          </a:p>
          <a:p>
            <a:pPr>
              <a:lnSpc>
                <a:spcPct val="130000"/>
              </a:lnSpc>
            </a:pPr>
            <a:r>
              <a:rPr lang="en-US" altLang="zh-CN" sz="2400" b="1">
                <a:ea typeface="宋体" panose="02010600030101010101" pitchFamily="2" charset="-122"/>
              </a:rPr>
              <a:t>2</a:t>
            </a:r>
            <a:r>
              <a:rPr lang="zh-CN" altLang="en-US" sz="2400" b="1">
                <a:ea typeface="宋体" panose="02010600030101010101" pitchFamily="2" charset="-122"/>
              </a:rPr>
              <a:t>、城市主要桥梁为城市重要通道，要重点指出。</a:t>
            </a:r>
          </a:p>
          <a:p>
            <a:pPr>
              <a:lnSpc>
                <a:spcPct val="130000"/>
              </a:lnSpc>
            </a:pPr>
            <a:r>
              <a:rPr lang="en-US" altLang="zh-CN" sz="2400" b="1">
                <a:ea typeface="宋体" panose="02010600030101010101" pitchFamily="2" charset="-122"/>
              </a:rPr>
              <a:t>3</a:t>
            </a:r>
            <a:r>
              <a:rPr lang="zh-CN" altLang="en-US" sz="2400" b="1">
                <a:ea typeface="宋体" panose="02010600030101010101" pitchFamily="2" charset="-122"/>
              </a:rPr>
              <a:t>、城市内部区域间交通不通过核心区。包括到达旅游地点的交通。</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a:extLst>
              <a:ext uri="{FF2B5EF4-FFF2-40B4-BE49-F238E27FC236}">
                <a16:creationId xmlns:a16="http://schemas.microsoft.com/office/drawing/2014/main" id="{1D389A8A-6F5A-4C83-88D4-636C95FC9B05}"/>
              </a:ext>
            </a:extLst>
          </p:cNvPr>
          <p:cNvSpPr>
            <a:spLocks noGrp="1" noChangeArrowheads="1"/>
          </p:cNvSpPr>
          <p:nvPr>
            <p:ph type="title"/>
          </p:nvPr>
        </p:nvSpPr>
        <p:spPr/>
        <p:txBody>
          <a:bodyPr/>
          <a:lstStyle/>
          <a:p>
            <a:r>
              <a:rPr lang="en-US" altLang="zh-CN">
                <a:ea typeface="宋体" panose="02010600030101010101" pitchFamily="2" charset="-122"/>
              </a:rPr>
              <a:t>8.4.3 </a:t>
            </a:r>
            <a:r>
              <a:rPr lang="zh-CN" altLang="en-US">
                <a:ea typeface="宋体" panose="02010600030101010101" pitchFamily="2" charset="-122"/>
              </a:rPr>
              <a:t>指路标志典型样式</a:t>
            </a:r>
          </a:p>
        </p:txBody>
      </p:sp>
      <p:sp>
        <p:nvSpPr>
          <p:cNvPr id="39939" name="Rectangle 3">
            <a:extLst>
              <a:ext uri="{FF2B5EF4-FFF2-40B4-BE49-F238E27FC236}">
                <a16:creationId xmlns:a16="http://schemas.microsoft.com/office/drawing/2014/main" id="{987ACA73-178F-4AC6-AE1D-4777EB0295BB}"/>
              </a:ext>
            </a:extLst>
          </p:cNvPr>
          <p:cNvSpPr>
            <a:spLocks noGrp="1" noChangeArrowheads="1"/>
          </p:cNvSpPr>
          <p:nvPr>
            <p:ph type="body" idx="1"/>
          </p:nvPr>
        </p:nvSpPr>
        <p:spPr/>
        <p:txBody>
          <a:bodyPr/>
          <a:lstStyle/>
          <a:p>
            <a:r>
              <a:rPr lang="en-US" altLang="zh-CN" b="1">
                <a:ea typeface="宋体" panose="02010600030101010101" pitchFamily="2" charset="-122"/>
              </a:rPr>
              <a:t>A</a:t>
            </a:r>
            <a:r>
              <a:rPr lang="zh-CN" altLang="en-US" b="1">
                <a:ea typeface="宋体" panose="02010600030101010101" pitchFamily="2" charset="-122"/>
              </a:rPr>
              <a:t>型</a:t>
            </a:r>
          </a:p>
        </p:txBody>
      </p:sp>
      <p:pic>
        <p:nvPicPr>
          <p:cNvPr id="39940" name="Picture 4">
            <a:extLst>
              <a:ext uri="{FF2B5EF4-FFF2-40B4-BE49-F238E27FC236}">
                <a16:creationId xmlns:a16="http://schemas.microsoft.com/office/drawing/2014/main" id="{0E4E8365-09EF-4ED8-9090-65968E5C47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4084" t="32767" r="15955" b="17760"/>
          <a:stretch>
            <a:fillRect/>
          </a:stretch>
        </p:blipFill>
        <p:spPr bwMode="auto">
          <a:xfrm>
            <a:off x="2362200" y="1295400"/>
            <a:ext cx="5410200" cy="270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41" name="Picture 5">
            <a:extLst>
              <a:ext uri="{FF2B5EF4-FFF2-40B4-BE49-F238E27FC236}">
                <a16:creationId xmlns:a16="http://schemas.microsoft.com/office/drawing/2014/main" id="{6F927D51-87AE-4B96-867B-3922D0FFB5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7821" t="62212" r="25879" b="10706"/>
          <a:stretch>
            <a:fillRect/>
          </a:stretch>
        </p:blipFill>
        <p:spPr bwMode="auto">
          <a:xfrm>
            <a:off x="2438400" y="4343400"/>
            <a:ext cx="5334000" cy="182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a:extLst>
              <a:ext uri="{FF2B5EF4-FFF2-40B4-BE49-F238E27FC236}">
                <a16:creationId xmlns:a16="http://schemas.microsoft.com/office/drawing/2014/main" id="{8A8C04B8-58FB-4356-9B3D-F1F507FA50D9}"/>
              </a:ext>
            </a:extLst>
          </p:cNvPr>
          <p:cNvSpPr>
            <a:spLocks noGrp="1" noChangeArrowheads="1"/>
          </p:cNvSpPr>
          <p:nvPr>
            <p:ph type="title"/>
          </p:nvPr>
        </p:nvSpPr>
        <p:spPr/>
        <p:txBody>
          <a:bodyPr/>
          <a:lstStyle/>
          <a:p>
            <a:endParaRPr lang="zh-CN" altLang="zh-CN">
              <a:ea typeface="宋体" panose="02010600030101010101" pitchFamily="2" charset="-122"/>
            </a:endParaRPr>
          </a:p>
        </p:txBody>
      </p:sp>
      <p:sp>
        <p:nvSpPr>
          <p:cNvPr id="44035" name="Rectangle 3">
            <a:extLst>
              <a:ext uri="{FF2B5EF4-FFF2-40B4-BE49-F238E27FC236}">
                <a16:creationId xmlns:a16="http://schemas.microsoft.com/office/drawing/2014/main" id="{5DA8A0E4-284E-4777-9E45-233F51F566E9}"/>
              </a:ext>
            </a:extLst>
          </p:cNvPr>
          <p:cNvSpPr>
            <a:spLocks noGrp="1" noChangeArrowheads="1"/>
          </p:cNvSpPr>
          <p:nvPr>
            <p:ph type="body" idx="1"/>
          </p:nvPr>
        </p:nvSpPr>
        <p:spPr>
          <a:xfrm>
            <a:off x="457200" y="990600"/>
            <a:ext cx="8229600" cy="5105400"/>
          </a:xfrm>
        </p:spPr>
        <p:txBody>
          <a:bodyPr/>
          <a:lstStyle/>
          <a:p>
            <a:r>
              <a:rPr lang="en-US" altLang="zh-CN" b="1">
                <a:ea typeface="宋体" panose="02010600030101010101" pitchFamily="2" charset="-122"/>
              </a:rPr>
              <a:t>B</a:t>
            </a:r>
            <a:r>
              <a:rPr lang="zh-CN" altLang="en-US" b="1">
                <a:ea typeface="宋体" panose="02010600030101010101" pitchFamily="2" charset="-122"/>
              </a:rPr>
              <a:t>型</a:t>
            </a:r>
          </a:p>
          <a:p>
            <a:pPr lvl="1" algn="just" fontAlgn="ctr"/>
            <a:r>
              <a:rPr lang="zh-CN" altLang="en-US" b="1">
                <a:ea typeface="宋体" panose="02010600030101010101" pitchFamily="2" charset="-122"/>
              </a:rPr>
              <a:t>版面中的内容为首选直接相交的道路名，以保证信息的连续性。</a:t>
            </a:r>
          </a:p>
        </p:txBody>
      </p:sp>
      <p:pic>
        <p:nvPicPr>
          <p:cNvPr id="44036" name="Picture 4">
            <a:extLst>
              <a:ext uri="{FF2B5EF4-FFF2-40B4-BE49-F238E27FC236}">
                <a16:creationId xmlns:a16="http://schemas.microsoft.com/office/drawing/2014/main" id="{274E0680-C4BB-4EF4-9E00-C903F2E8F7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5717" t="15860" r="31445" b="18700"/>
          <a:stretch>
            <a:fillRect/>
          </a:stretch>
        </p:blipFill>
        <p:spPr bwMode="auto">
          <a:xfrm>
            <a:off x="2819400" y="2743200"/>
            <a:ext cx="3810000" cy="3346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a:extLst>
              <a:ext uri="{FF2B5EF4-FFF2-40B4-BE49-F238E27FC236}">
                <a16:creationId xmlns:a16="http://schemas.microsoft.com/office/drawing/2014/main" id="{D335EEE2-8475-47FE-ADAC-3609F9379BBD}"/>
              </a:ext>
            </a:extLst>
          </p:cNvPr>
          <p:cNvSpPr>
            <a:spLocks noGrp="1" noChangeArrowheads="1"/>
          </p:cNvSpPr>
          <p:nvPr>
            <p:ph type="title"/>
          </p:nvPr>
        </p:nvSpPr>
        <p:spPr/>
        <p:txBody>
          <a:bodyPr/>
          <a:lstStyle/>
          <a:p>
            <a:r>
              <a:rPr lang="en-US" altLang="zh-CN">
                <a:solidFill>
                  <a:srgbClr val="FF3300"/>
                </a:solidFill>
                <a:ea typeface="宋体" panose="02010600030101010101" pitchFamily="2" charset="-122"/>
              </a:rPr>
              <a:t>8.2 </a:t>
            </a:r>
            <a:r>
              <a:rPr lang="zh-CN" altLang="en-US">
                <a:solidFill>
                  <a:srgbClr val="FF3300"/>
                </a:solidFill>
                <a:ea typeface="宋体" panose="02010600030101010101" pitchFamily="2" charset="-122"/>
              </a:rPr>
              <a:t>指路标志系统设置原则</a:t>
            </a:r>
          </a:p>
        </p:txBody>
      </p:sp>
      <p:sp>
        <p:nvSpPr>
          <p:cNvPr id="12291" name="Rectangle 3">
            <a:extLst>
              <a:ext uri="{FF2B5EF4-FFF2-40B4-BE49-F238E27FC236}">
                <a16:creationId xmlns:a16="http://schemas.microsoft.com/office/drawing/2014/main" id="{24862527-90BC-4FFC-9635-CECAA56F8CC2}"/>
              </a:ext>
            </a:extLst>
          </p:cNvPr>
          <p:cNvSpPr>
            <a:spLocks noGrp="1" noChangeArrowheads="1"/>
          </p:cNvSpPr>
          <p:nvPr>
            <p:ph type="body" idx="1"/>
          </p:nvPr>
        </p:nvSpPr>
        <p:spPr>
          <a:xfrm>
            <a:off x="457200" y="1219200"/>
            <a:ext cx="8229600" cy="5257800"/>
          </a:xfrm>
        </p:spPr>
        <p:txBody>
          <a:bodyPr/>
          <a:lstStyle/>
          <a:p>
            <a:pPr>
              <a:lnSpc>
                <a:spcPct val="90000"/>
              </a:lnSpc>
            </a:pPr>
            <a:r>
              <a:rPr lang="en-US" altLang="zh-CN" b="1">
                <a:ea typeface="宋体" panose="02010600030101010101" pitchFamily="2" charset="-122"/>
              </a:rPr>
              <a:t>1</a:t>
            </a:r>
            <a:r>
              <a:rPr lang="zh-CN" altLang="en-US" b="1">
                <a:ea typeface="宋体" panose="02010600030101010101" pitchFamily="2" charset="-122"/>
              </a:rPr>
              <a:t>、标志使用对象</a:t>
            </a:r>
          </a:p>
          <a:p>
            <a:pPr lvl="1">
              <a:lnSpc>
                <a:spcPct val="90000"/>
              </a:lnSpc>
            </a:pPr>
            <a:r>
              <a:rPr lang="zh-CN" altLang="en-US" b="1">
                <a:ea typeface="宋体" panose="02010600030101010101" pitchFamily="2" charset="-122"/>
              </a:rPr>
              <a:t>指路标志设计的使用对象是陌生的“驾驶者”，因此，在设计过程中应考虑陌生驾驶者的需要，使陌生驾驶者在标志的指引下顺利到达目的地。</a:t>
            </a:r>
          </a:p>
          <a:p>
            <a:pPr>
              <a:lnSpc>
                <a:spcPct val="90000"/>
              </a:lnSpc>
            </a:pPr>
            <a:r>
              <a:rPr lang="en-US" altLang="zh-CN" b="1">
                <a:ea typeface="宋体" panose="02010600030101010101" pitchFamily="2" charset="-122"/>
              </a:rPr>
              <a:t>2</a:t>
            </a:r>
            <a:r>
              <a:rPr lang="zh-CN" altLang="en-US" b="1">
                <a:ea typeface="宋体" panose="02010600030101010101" pitchFamily="2" charset="-122"/>
              </a:rPr>
              <a:t>、标志信息的可读性</a:t>
            </a:r>
          </a:p>
          <a:p>
            <a:pPr lvl="1">
              <a:lnSpc>
                <a:spcPct val="90000"/>
              </a:lnSpc>
            </a:pPr>
            <a:r>
              <a:rPr lang="zh-CN" altLang="en-US" b="1">
                <a:ea typeface="宋体" panose="02010600030101010101" pitchFamily="2" charset="-122"/>
              </a:rPr>
              <a:t>信息的字体尺寸必须按照车道数和计算行车速度规范设计。应按照</a:t>
            </a:r>
            <a:r>
              <a:rPr lang="en-US" altLang="zh-CN" b="1">
                <a:ea typeface="宋体" panose="02010600030101010101" pitchFamily="2" charset="-122"/>
              </a:rPr>
              <a:t>GB5768-2009</a:t>
            </a:r>
            <a:r>
              <a:rPr lang="zh-CN" altLang="en-US" b="1">
                <a:ea typeface="宋体" panose="02010600030101010101" pitchFamily="2" charset="-122"/>
              </a:rPr>
              <a:t>进行设计。</a:t>
            </a:r>
          </a:p>
          <a:p>
            <a:pPr>
              <a:lnSpc>
                <a:spcPct val="90000"/>
              </a:lnSpc>
            </a:pPr>
            <a:r>
              <a:rPr lang="en-US" altLang="zh-CN" b="1">
                <a:ea typeface="宋体" panose="02010600030101010101" pitchFamily="2" charset="-122"/>
              </a:rPr>
              <a:t>3</a:t>
            </a:r>
            <a:r>
              <a:rPr lang="zh-CN" altLang="en-US" b="1">
                <a:ea typeface="宋体" panose="02010600030101010101" pitchFamily="2" charset="-122"/>
              </a:rPr>
              <a:t>、指路标志的四大信息顺序</a:t>
            </a:r>
          </a:p>
          <a:p>
            <a:pPr lvl="1">
              <a:lnSpc>
                <a:spcPct val="90000"/>
              </a:lnSpc>
            </a:pPr>
            <a:r>
              <a:rPr lang="zh-CN" altLang="en-US" b="1">
                <a:ea typeface="宋体" panose="02010600030101010101" pitchFamily="2" charset="-122"/>
              </a:rPr>
              <a:t>（</a:t>
            </a:r>
            <a:r>
              <a:rPr lang="en-US" altLang="zh-CN" b="1">
                <a:ea typeface="宋体" panose="02010600030101010101" pitchFamily="2" charset="-122"/>
              </a:rPr>
              <a:t>1</a:t>
            </a:r>
            <a:r>
              <a:rPr lang="zh-CN" altLang="en-US" b="1">
                <a:ea typeface="宋体" panose="02010600030101010101" pitchFamily="2" charset="-122"/>
              </a:rPr>
              <a:t>）道路路线名；</a:t>
            </a:r>
          </a:p>
          <a:p>
            <a:pPr lvl="1">
              <a:lnSpc>
                <a:spcPct val="90000"/>
              </a:lnSpc>
            </a:pPr>
            <a:r>
              <a:rPr lang="zh-CN" altLang="en-US" b="1">
                <a:ea typeface="宋体" panose="02010600030101010101" pitchFamily="2" charset="-122"/>
              </a:rPr>
              <a:t>（</a:t>
            </a:r>
            <a:r>
              <a:rPr lang="en-US" altLang="zh-CN" b="1">
                <a:ea typeface="宋体" panose="02010600030101010101" pitchFamily="2" charset="-122"/>
              </a:rPr>
              <a:t>2</a:t>
            </a:r>
            <a:r>
              <a:rPr lang="zh-CN" altLang="en-US" b="1">
                <a:ea typeface="宋体" panose="02010600030101010101" pitchFamily="2" charset="-122"/>
              </a:rPr>
              <a:t>）地点名；</a:t>
            </a:r>
          </a:p>
          <a:p>
            <a:pPr lvl="1">
              <a:lnSpc>
                <a:spcPct val="90000"/>
              </a:lnSpc>
            </a:pPr>
            <a:r>
              <a:rPr lang="zh-CN" altLang="en-US" b="1">
                <a:ea typeface="宋体" panose="02010600030101010101" pitchFamily="2" charset="-122"/>
              </a:rPr>
              <a:t>（</a:t>
            </a:r>
            <a:r>
              <a:rPr lang="en-US" altLang="zh-CN" b="1">
                <a:ea typeface="宋体" panose="02010600030101010101" pitchFamily="2" charset="-122"/>
              </a:rPr>
              <a:t>3</a:t>
            </a:r>
            <a:r>
              <a:rPr lang="zh-CN" altLang="en-US" b="1">
                <a:ea typeface="宋体" panose="02010600030101010101" pitchFamily="2" charset="-122"/>
              </a:rPr>
              <a:t>）方向；</a:t>
            </a:r>
          </a:p>
          <a:p>
            <a:pPr lvl="1">
              <a:lnSpc>
                <a:spcPct val="90000"/>
              </a:lnSpc>
            </a:pPr>
            <a:r>
              <a:rPr lang="zh-CN" altLang="en-US" b="1">
                <a:ea typeface="宋体" panose="02010600030101010101" pitchFamily="2" charset="-122"/>
              </a:rPr>
              <a:t>（</a:t>
            </a:r>
            <a:r>
              <a:rPr lang="en-US" altLang="zh-CN" b="1">
                <a:ea typeface="宋体" panose="02010600030101010101" pitchFamily="2" charset="-122"/>
              </a:rPr>
              <a:t>4</a:t>
            </a:r>
            <a:r>
              <a:rPr lang="zh-CN" altLang="en-US" b="1">
                <a:ea typeface="宋体" panose="02010600030101010101" pitchFamily="2" charset="-122"/>
              </a:rPr>
              <a:t>）距离。</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a:extLst>
              <a:ext uri="{FF2B5EF4-FFF2-40B4-BE49-F238E27FC236}">
                <a16:creationId xmlns:a16="http://schemas.microsoft.com/office/drawing/2014/main" id="{1D17AC9F-7483-4B27-B6C5-AC72AA120409}"/>
              </a:ext>
            </a:extLst>
          </p:cNvPr>
          <p:cNvSpPr>
            <a:spLocks noGrp="1" noChangeArrowheads="1"/>
          </p:cNvSpPr>
          <p:nvPr>
            <p:ph type="title"/>
          </p:nvPr>
        </p:nvSpPr>
        <p:spPr/>
        <p:txBody>
          <a:bodyPr/>
          <a:lstStyle/>
          <a:p>
            <a:endParaRPr lang="zh-CN" altLang="zh-CN">
              <a:ea typeface="宋体" panose="02010600030101010101" pitchFamily="2" charset="-122"/>
            </a:endParaRPr>
          </a:p>
        </p:txBody>
      </p:sp>
      <p:sp>
        <p:nvSpPr>
          <p:cNvPr id="45059" name="Rectangle 3">
            <a:extLst>
              <a:ext uri="{FF2B5EF4-FFF2-40B4-BE49-F238E27FC236}">
                <a16:creationId xmlns:a16="http://schemas.microsoft.com/office/drawing/2014/main" id="{1F9A3D2C-7901-456A-ABE4-3BBFA6752F3D}"/>
              </a:ext>
            </a:extLst>
          </p:cNvPr>
          <p:cNvSpPr>
            <a:spLocks noGrp="1" noChangeArrowheads="1"/>
          </p:cNvSpPr>
          <p:nvPr>
            <p:ph type="body" idx="1"/>
          </p:nvPr>
        </p:nvSpPr>
        <p:spPr/>
        <p:txBody>
          <a:bodyPr/>
          <a:lstStyle/>
          <a:p>
            <a:r>
              <a:rPr lang="en-US" altLang="zh-CN" b="1">
                <a:ea typeface="宋体" panose="02010600030101010101" pitchFamily="2" charset="-122"/>
              </a:rPr>
              <a:t>C</a:t>
            </a:r>
            <a:r>
              <a:rPr lang="zh-CN" altLang="en-US" b="1">
                <a:ea typeface="宋体" panose="02010600030101010101" pitchFamily="2" charset="-122"/>
              </a:rPr>
              <a:t>型</a:t>
            </a:r>
          </a:p>
          <a:p>
            <a:pPr lvl="1"/>
            <a:r>
              <a:rPr lang="zh-CN" altLang="en-US" b="1">
                <a:ea typeface="宋体" panose="02010600030101010101" pitchFamily="2" charset="-122"/>
              </a:rPr>
              <a:t>可在两种样式中选择。</a:t>
            </a:r>
          </a:p>
        </p:txBody>
      </p:sp>
      <p:pic>
        <p:nvPicPr>
          <p:cNvPr id="45060" name="Picture 4">
            <a:extLst>
              <a:ext uri="{FF2B5EF4-FFF2-40B4-BE49-F238E27FC236}">
                <a16:creationId xmlns:a16="http://schemas.microsoft.com/office/drawing/2014/main" id="{20040BAD-B148-449D-938C-CCD297B020D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9501" t="59198" r="23337" b="11182"/>
          <a:stretch>
            <a:fillRect/>
          </a:stretch>
        </p:blipFill>
        <p:spPr bwMode="auto">
          <a:xfrm>
            <a:off x="2667000" y="2438400"/>
            <a:ext cx="3657600" cy="1614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061" name="Picture 5">
            <a:extLst>
              <a:ext uri="{FF2B5EF4-FFF2-40B4-BE49-F238E27FC236}">
                <a16:creationId xmlns:a16="http://schemas.microsoft.com/office/drawing/2014/main" id="{EC24FA2E-8F93-409B-ADB4-5AE2532471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25363" t="17020" r="18916" b="58250"/>
          <a:stretch>
            <a:fillRect/>
          </a:stretch>
        </p:blipFill>
        <p:spPr bwMode="auto">
          <a:xfrm>
            <a:off x="2438400" y="4495800"/>
            <a:ext cx="4267200" cy="1355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a:extLst>
              <a:ext uri="{FF2B5EF4-FFF2-40B4-BE49-F238E27FC236}">
                <a16:creationId xmlns:a16="http://schemas.microsoft.com/office/drawing/2014/main" id="{04A6471A-4909-438B-9543-B9D02A508CA4}"/>
              </a:ext>
            </a:extLst>
          </p:cNvPr>
          <p:cNvSpPr>
            <a:spLocks noGrp="1" noChangeArrowheads="1"/>
          </p:cNvSpPr>
          <p:nvPr>
            <p:ph type="title"/>
          </p:nvPr>
        </p:nvSpPr>
        <p:spPr/>
        <p:txBody>
          <a:bodyPr/>
          <a:lstStyle/>
          <a:p>
            <a:endParaRPr lang="zh-CN" altLang="zh-CN">
              <a:ea typeface="宋体" panose="02010600030101010101" pitchFamily="2" charset="-122"/>
            </a:endParaRPr>
          </a:p>
        </p:txBody>
      </p:sp>
      <p:sp>
        <p:nvSpPr>
          <p:cNvPr id="46083" name="Rectangle 3">
            <a:extLst>
              <a:ext uri="{FF2B5EF4-FFF2-40B4-BE49-F238E27FC236}">
                <a16:creationId xmlns:a16="http://schemas.microsoft.com/office/drawing/2014/main" id="{7653B594-123C-4FA2-A2A7-28D96801710E}"/>
              </a:ext>
            </a:extLst>
          </p:cNvPr>
          <p:cNvSpPr>
            <a:spLocks noGrp="1" noChangeArrowheads="1"/>
          </p:cNvSpPr>
          <p:nvPr>
            <p:ph type="body" idx="1"/>
          </p:nvPr>
        </p:nvSpPr>
        <p:spPr/>
        <p:txBody>
          <a:bodyPr/>
          <a:lstStyle/>
          <a:p>
            <a:r>
              <a:rPr lang="zh-CN" altLang="en-US" b="1">
                <a:ea typeface="宋体" panose="02010600030101010101" pitchFamily="2" charset="-122"/>
              </a:rPr>
              <a:t>样式选择</a:t>
            </a:r>
          </a:p>
          <a:p>
            <a:r>
              <a:rPr lang="en-US" altLang="zh-CN" b="1">
                <a:ea typeface="宋体" panose="02010600030101010101" pitchFamily="2" charset="-122"/>
              </a:rPr>
              <a:t>1</a:t>
            </a:r>
            <a:r>
              <a:rPr lang="zh-CN" altLang="en-US" b="1">
                <a:ea typeface="宋体" panose="02010600030101010101" pitchFamily="2" charset="-122"/>
              </a:rPr>
              <a:t>、主干道与主干道相交（含快速路）</a:t>
            </a:r>
            <a:r>
              <a:rPr lang="en-US" altLang="zh-CN" b="1">
                <a:ea typeface="宋体" panose="02010600030101010101" pitchFamily="2" charset="-122"/>
              </a:rPr>
              <a:t>A</a:t>
            </a:r>
            <a:r>
              <a:rPr lang="zh-CN" altLang="en-US" b="1">
                <a:ea typeface="宋体" panose="02010600030101010101" pitchFamily="2" charset="-122"/>
              </a:rPr>
              <a:t>型</a:t>
            </a:r>
          </a:p>
          <a:p>
            <a:r>
              <a:rPr lang="en-US" altLang="zh-CN" b="1">
                <a:ea typeface="宋体" panose="02010600030101010101" pitchFamily="2" charset="-122"/>
              </a:rPr>
              <a:t>2</a:t>
            </a:r>
            <a:r>
              <a:rPr lang="zh-CN" altLang="en-US" b="1">
                <a:ea typeface="宋体" panose="02010600030101010101" pitchFamily="2" charset="-122"/>
              </a:rPr>
              <a:t>、主干道与次干道相交</a:t>
            </a:r>
          </a:p>
          <a:p>
            <a:pPr lvl="1"/>
            <a:r>
              <a:rPr lang="zh-CN" altLang="en-US" b="1">
                <a:ea typeface="宋体" panose="02010600030101010101" pitchFamily="2" charset="-122"/>
              </a:rPr>
              <a:t>主干道进口方向 </a:t>
            </a:r>
            <a:r>
              <a:rPr lang="en-US" altLang="zh-CN" b="1">
                <a:ea typeface="宋体" panose="02010600030101010101" pitchFamily="2" charset="-122"/>
              </a:rPr>
              <a:t>B</a:t>
            </a:r>
            <a:r>
              <a:rPr lang="zh-CN" altLang="en-US" b="1">
                <a:ea typeface="宋体" panose="02010600030101010101" pitchFamily="2" charset="-122"/>
              </a:rPr>
              <a:t>型</a:t>
            </a:r>
          </a:p>
          <a:p>
            <a:pPr lvl="1"/>
            <a:r>
              <a:rPr lang="zh-CN" altLang="en-US" b="1">
                <a:ea typeface="宋体" panose="02010600030101010101" pitchFamily="2" charset="-122"/>
              </a:rPr>
              <a:t>次干道进口方向 </a:t>
            </a:r>
            <a:r>
              <a:rPr lang="en-US" altLang="zh-CN" b="1">
                <a:ea typeface="宋体" panose="02010600030101010101" pitchFamily="2" charset="-122"/>
              </a:rPr>
              <a:t>A</a:t>
            </a:r>
            <a:r>
              <a:rPr lang="zh-CN" altLang="en-US" b="1">
                <a:ea typeface="宋体" panose="02010600030101010101" pitchFamily="2" charset="-122"/>
              </a:rPr>
              <a:t>型</a:t>
            </a:r>
          </a:p>
          <a:p>
            <a:r>
              <a:rPr lang="en-US" altLang="zh-CN" b="1">
                <a:ea typeface="宋体" panose="02010600030101010101" pitchFamily="2" charset="-122"/>
              </a:rPr>
              <a:t>3</a:t>
            </a:r>
            <a:r>
              <a:rPr lang="zh-CN" altLang="en-US" b="1">
                <a:ea typeface="宋体" panose="02010600030101010101" pitchFamily="2" charset="-122"/>
              </a:rPr>
              <a:t>、主干道与支路相交</a:t>
            </a:r>
          </a:p>
          <a:p>
            <a:pPr lvl="1"/>
            <a:r>
              <a:rPr lang="zh-CN" altLang="en-US" b="1">
                <a:ea typeface="宋体" panose="02010600030101010101" pitchFamily="2" charset="-122"/>
              </a:rPr>
              <a:t>主干道进口方向 </a:t>
            </a:r>
            <a:r>
              <a:rPr lang="en-US" altLang="zh-CN" b="1">
                <a:ea typeface="宋体" panose="02010600030101010101" pitchFamily="2" charset="-122"/>
              </a:rPr>
              <a:t>C</a:t>
            </a:r>
            <a:r>
              <a:rPr lang="zh-CN" altLang="en-US" b="1">
                <a:ea typeface="宋体" panose="02010600030101010101" pitchFamily="2" charset="-122"/>
              </a:rPr>
              <a:t>型或</a:t>
            </a:r>
            <a:r>
              <a:rPr lang="en-US" altLang="zh-CN" b="1">
                <a:ea typeface="宋体" panose="02010600030101010101" pitchFamily="2" charset="-122"/>
              </a:rPr>
              <a:t>B</a:t>
            </a:r>
            <a:r>
              <a:rPr lang="zh-CN" altLang="en-US" b="1">
                <a:ea typeface="宋体" panose="02010600030101010101" pitchFamily="2" charset="-122"/>
              </a:rPr>
              <a:t>型</a:t>
            </a:r>
          </a:p>
          <a:p>
            <a:pPr lvl="1"/>
            <a:r>
              <a:rPr lang="zh-CN" altLang="en-US" b="1">
                <a:ea typeface="宋体" panose="02010600030101010101" pitchFamily="2" charset="-122"/>
              </a:rPr>
              <a:t>支路进口方向</a:t>
            </a:r>
            <a:r>
              <a:rPr lang="en-US" altLang="zh-CN" b="1">
                <a:ea typeface="宋体" panose="02010600030101010101" pitchFamily="2" charset="-122"/>
              </a:rPr>
              <a:t>A</a:t>
            </a:r>
            <a:r>
              <a:rPr lang="zh-CN" altLang="en-US" b="1">
                <a:ea typeface="宋体" panose="02010600030101010101" pitchFamily="2" charset="-122"/>
              </a:rPr>
              <a:t>型</a:t>
            </a:r>
          </a:p>
          <a:p>
            <a:r>
              <a:rPr lang="en-US" altLang="zh-CN" b="1">
                <a:ea typeface="宋体" panose="02010600030101010101" pitchFamily="2" charset="-122"/>
              </a:rPr>
              <a:t>4</a:t>
            </a:r>
            <a:r>
              <a:rPr lang="zh-CN" altLang="en-US" b="1">
                <a:ea typeface="宋体" panose="02010600030101010101" pitchFamily="2" charset="-122"/>
              </a:rPr>
              <a:t>、次干道与次干道相交 </a:t>
            </a:r>
            <a:r>
              <a:rPr lang="en-US" altLang="zh-CN" b="1">
                <a:ea typeface="宋体" panose="02010600030101010101" pitchFamily="2" charset="-122"/>
              </a:rPr>
              <a:t>B</a:t>
            </a:r>
            <a:r>
              <a:rPr lang="zh-CN" altLang="en-US" b="1">
                <a:ea typeface="宋体" panose="02010600030101010101" pitchFamily="2" charset="-122"/>
              </a:rPr>
              <a:t>型</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42B82BFF-8A02-4EF5-B384-EDACC77F8329}"/>
              </a:ext>
            </a:extLst>
          </p:cNvPr>
          <p:cNvSpPr>
            <a:spLocks noGrp="1" noChangeArrowheads="1"/>
          </p:cNvSpPr>
          <p:nvPr>
            <p:ph type="title"/>
          </p:nvPr>
        </p:nvSpPr>
        <p:spPr/>
        <p:txBody>
          <a:bodyPr/>
          <a:lstStyle/>
          <a:p>
            <a:endParaRPr lang="zh-CN" altLang="zh-CN">
              <a:ea typeface="宋体" panose="02010600030101010101" pitchFamily="2" charset="-122"/>
            </a:endParaRPr>
          </a:p>
        </p:txBody>
      </p:sp>
      <p:sp>
        <p:nvSpPr>
          <p:cNvPr id="47107" name="Rectangle 3">
            <a:extLst>
              <a:ext uri="{FF2B5EF4-FFF2-40B4-BE49-F238E27FC236}">
                <a16:creationId xmlns:a16="http://schemas.microsoft.com/office/drawing/2014/main" id="{DC1F2C99-2D7C-4399-B223-F6D45893C869}"/>
              </a:ext>
            </a:extLst>
          </p:cNvPr>
          <p:cNvSpPr>
            <a:spLocks noGrp="1" noChangeArrowheads="1"/>
          </p:cNvSpPr>
          <p:nvPr>
            <p:ph type="body" idx="1"/>
          </p:nvPr>
        </p:nvSpPr>
        <p:spPr/>
        <p:txBody>
          <a:bodyPr/>
          <a:lstStyle/>
          <a:p>
            <a:r>
              <a:rPr lang="en-US" altLang="zh-CN" b="1">
                <a:ea typeface="宋体" panose="02010600030101010101" pitchFamily="2" charset="-122"/>
              </a:rPr>
              <a:t>5</a:t>
            </a:r>
            <a:r>
              <a:rPr lang="zh-CN" altLang="en-US" b="1">
                <a:ea typeface="宋体" panose="02010600030101010101" pitchFamily="2" charset="-122"/>
              </a:rPr>
              <a:t>、次干道与支路相交</a:t>
            </a:r>
          </a:p>
          <a:p>
            <a:pPr lvl="1"/>
            <a:r>
              <a:rPr lang="zh-CN" altLang="en-US" b="1">
                <a:ea typeface="宋体" panose="02010600030101010101" pitchFamily="2" charset="-122"/>
              </a:rPr>
              <a:t>次干道进口方向</a:t>
            </a:r>
            <a:r>
              <a:rPr lang="en-US" altLang="zh-CN" b="1">
                <a:ea typeface="宋体" panose="02010600030101010101" pitchFamily="2" charset="-122"/>
              </a:rPr>
              <a:t>C</a:t>
            </a:r>
            <a:r>
              <a:rPr lang="zh-CN" altLang="en-US" b="1">
                <a:ea typeface="宋体" panose="02010600030101010101" pitchFamily="2" charset="-122"/>
              </a:rPr>
              <a:t>型或</a:t>
            </a:r>
            <a:r>
              <a:rPr lang="en-US" altLang="zh-CN" b="1">
                <a:ea typeface="宋体" panose="02010600030101010101" pitchFamily="2" charset="-122"/>
              </a:rPr>
              <a:t>B</a:t>
            </a:r>
            <a:r>
              <a:rPr lang="zh-CN" altLang="en-US" b="1">
                <a:ea typeface="宋体" panose="02010600030101010101" pitchFamily="2" charset="-122"/>
              </a:rPr>
              <a:t>型</a:t>
            </a:r>
          </a:p>
          <a:p>
            <a:pPr lvl="1"/>
            <a:r>
              <a:rPr lang="zh-CN" altLang="en-US" b="1">
                <a:ea typeface="宋体" panose="02010600030101010101" pitchFamily="2" charset="-122"/>
              </a:rPr>
              <a:t>支路进口方向 </a:t>
            </a:r>
            <a:r>
              <a:rPr lang="en-US" altLang="zh-CN" b="1">
                <a:ea typeface="宋体" panose="02010600030101010101" pitchFamily="2" charset="-122"/>
              </a:rPr>
              <a:t>B</a:t>
            </a:r>
            <a:r>
              <a:rPr lang="zh-CN" altLang="en-US" b="1">
                <a:ea typeface="宋体" panose="02010600030101010101" pitchFamily="2" charset="-122"/>
              </a:rPr>
              <a:t>型</a:t>
            </a:r>
          </a:p>
          <a:p>
            <a:r>
              <a:rPr lang="en-US" altLang="zh-CN" b="1">
                <a:ea typeface="宋体" panose="02010600030101010101" pitchFamily="2" charset="-122"/>
              </a:rPr>
              <a:t>6</a:t>
            </a:r>
            <a:r>
              <a:rPr lang="zh-CN" altLang="en-US" b="1">
                <a:ea typeface="宋体" panose="02010600030101010101" pitchFamily="2" charset="-122"/>
              </a:rPr>
              <a:t>、支路与支路相交  </a:t>
            </a:r>
            <a:r>
              <a:rPr lang="en-US" altLang="zh-CN" b="1">
                <a:ea typeface="宋体" panose="02010600030101010101" pitchFamily="2" charset="-122"/>
              </a:rPr>
              <a:t>B</a:t>
            </a:r>
            <a:r>
              <a:rPr lang="zh-CN" altLang="en-US" b="1">
                <a:ea typeface="宋体" panose="02010600030101010101" pitchFamily="2" charset="-122"/>
              </a:rPr>
              <a:t>型</a:t>
            </a:r>
          </a:p>
          <a:p>
            <a:r>
              <a:rPr lang="en-US" altLang="zh-CN" b="1">
                <a:ea typeface="宋体" panose="02010600030101010101" pitchFamily="2" charset="-122"/>
              </a:rPr>
              <a:t>7</a:t>
            </a:r>
            <a:r>
              <a:rPr lang="zh-CN" altLang="en-US" b="1">
                <a:ea typeface="宋体" panose="02010600030101010101" pitchFamily="2" charset="-122"/>
              </a:rPr>
              <a:t>、对于</a:t>
            </a:r>
            <a:r>
              <a:rPr lang="en-US" altLang="zh-CN" b="1">
                <a:ea typeface="宋体" panose="02010600030101010101" pitchFamily="2" charset="-122"/>
              </a:rPr>
              <a:t>B</a:t>
            </a:r>
            <a:r>
              <a:rPr lang="zh-CN" altLang="en-US" b="1">
                <a:ea typeface="宋体" panose="02010600030101010101" pitchFamily="2" charset="-122"/>
              </a:rPr>
              <a:t>型，如两侧道路名相同，则要加重要地点名或方向，如：晋江路（北），或者选用</a:t>
            </a:r>
            <a:r>
              <a:rPr lang="en-US" altLang="zh-CN" b="1">
                <a:ea typeface="宋体" panose="02010600030101010101" pitchFamily="2" charset="-122"/>
              </a:rPr>
              <a:t>A</a:t>
            </a:r>
            <a:r>
              <a:rPr lang="zh-CN" altLang="en-US" b="1">
                <a:ea typeface="宋体" panose="02010600030101010101" pitchFamily="2" charset="-122"/>
              </a:rPr>
              <a:t>型标志。</a:t>
            </a:r>
          </a:p>
          <a:p>
            <a:r>
              <a:rPr lang="en-US" altLang="zh-CN" b="1">
                <a:ea typeface="宋体" panose="02010600030101010101" pitchFamily="2" charset="-122"/>
              </a:rPr>
              <a:t>8</a:t>
            </a:r>
            <a:r>
              <a:rPr lang="zh-CN" altLang="en-US" b="1">
                <a:ea typeface="宋体" panose="02010600030101010101" pitchFamily="2" charset="-122"/>
              </a:rPr>
              <a:t>、交通组织的需要，指示非直接相交道路时，应标注距离。</a:t>
            </a:r>
          </a:p>
          <a:p>
            <a:endParaRPr lang="en-US" altLang="zh-CN" b="1">
              <a:ea typeface="宋体" panose="02010600030101010101" pitchFamily="2" charset="-122"/>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a:extLst>
              <a:ext uri="{FF2B5EF4-FFF2-40B4-BE49-F238E27FC236}">
                <a16:creationId xmlns:a16="http://schemas.microsoft.com/office/drawing/2014/main" id="{7F26F9F0-F0D1-4A06-B0A9-435B6DA1F2C9}"/>
              </a:ext>
            </a:extLst>
          </p:cNvPr>
          <p:cNvSpPr>
            <a:spLocks noGrp="1" noChangeArrowheads="1"/>
          </p:cNvSpPr>
          <p:nvPr>
            <p:ph type="title"/>
          </p:nvPr>
        </p:nvSpPr>
        <p:spPr/>
        <p:txBody>
          <a:bodyPr/>
          <a:lstStyle/>
          <a:p>
            <a:endParaRPr lang="zh-CN" altLang="zh-CN">
              <a:ea typeface="宋体" panose="02010600030101010101" pitchFamily="2" charset="-122"/>
            </a:endParaRPr>
          </a:p>
        </p:txBody>
      </p:sp>
      <p:sp>
        <p:nvSpPr>
          <p:cNvPr id="54275" name="Rectangle 3">
            <a:extLst>
              <a:ext uri="{FF2B5EF4-FFF2-40B4-BE49-F238E27FC236}">
                <a16:creationId xmlns:a16="http://schemas.microsoft.com/office/drawing/2014/main" id="{81B48295-E7BA-4875-82C6-27A12FF00DF5}"/>
              </a:ext>
            </a:extLst>
          </p:cNvPr>
          <p:cNvSpPr>
            <a:spLocks noGrp="1" noChangeArrowheads="1"/>
          </p:cNvSpPr>
          <p:nvPr>
            <p:ph type="body" idx="1"/>
          </p:nvPr>
        </p:nvSpPr>
        <p:spPr/>
        <p:txBody>
          <a:bodyPr/>
          <a:lstStyle/>
          <a:p>
            <a:endParaRPr lang="zh-CN" altLang="zh-CN">
              <a:ea typeface="宋体" panose="02010600030101010101" pitchFamily="2" charset="-122"/>
            </a:endParaRPr>
          </a:p>
        </p:txBody>
      </p:sp>
      <p:pic>
        <p:nvPicPr>
          <p:cNvPr id="54276" name="Picture 4">
            <a:extLst>
              <a:ext uri="{FF2B5EF4-FFF2-40B4-BE49-F238E27FC236}">
                <a16:creationId xmlns:a16="http://schemas.microsoft.com/office/drawing/2014/main" id="{AE9BBC9F-ED2A-4292-93D4-0B882A4C6DD4}"/>
              </a:ext>
            </a:extLst>
          </p:cNvPr>
          <p:cNvPicPr>
            <a:picLocks noChangeAspect="1" noChangeArrowheads="1"/>
          </p:cNvPicPr>
          <p:nvPr/>
        </p:nvPicPr>
        <p:blipFill>
          <a:blip r:embed="rId2">
            <a:lum contrast="6000"/>
            <a:extLst>
              <a:ext uri="{28A0092B-C50C-407E-A947-70E740481C1C}">
                <a14:useLocalDpi xmlns:a14="http://schemas.microsoft.com/office/drawing/2010/main" val="0"/>
              </a:ext>
            </a:extLst>
          </a:blip>
          <a:srcRect/>
          <a:stretch>
            <a:fillRect/>
          </a:stretch>
        </p:blipFill>
        <p:spPr bwMode="auto">
          <a:xfrm>
            <a:off x="457200" y="152400"/>
            <a:ext cx="8229600" cy="6572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4277" name="Text Box 5">
            <a:extLst>
              <a:ext uri="{FF2B5EF4-FFF2-40B4-BE49-F238E27FC236}">
                <a16:creationId xmlns:a16="http://schemas.microsoft.com/office/drawing/2014/main" id="{1881B32E-A0C6-47B7-BB88-4254C6A7F7C5}"/>
              </a:ext>
            </a:extLst>
          </p:cNvPr>
          <p:cNvSpPr txBox="1">
            <a:spLocks noChangeArrowheads="1"/>
          </p:cNvSpPr>
          <p:nvPr/>
        </p:nvSpPr>
        <p:spPr bwMode="auto">
          <a:xfrm>
            <a:off x="838200" y="5943600"/>
            <a:ext cx="3276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400" b="1"/>
              <a:t>交通性主干道立交路口</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a:extLst>
              <a:ext uri="{FF2B5EF4-FFF2-40B4-BE49-F238E27FC236}">
                <a16:creationId xmlns:a16="http://schemas.microsoft.com/office/drawing/2014/main" id="{B80EEC03-81F9-402D-AAEC-D8C71F714904}"/>
              </a:ext>
            </a:extLst>
          </p:cNvPr>
          <p:cNvSpPr>
            <a:spLocks noGrp="1" noChangeArrowheads="1"/>
          </p:cNvSpPr>
          <p:nvPr>
            <p:ph type="title"/>
          </p:nvPr>
        </p:nvSpPr>
        <p:spPr/>
        <p:txBody>
          <a:bodyPr/>
          <a:lstStyle/>
          <a:p>
            <a:endParaRPr lang="zh-CN" altLang="zh-CN">
              <a:ea typeface="宋体" panose="02010600030101010101" pitchFamily="2" charset="-122"/>
            </a:endParaRPr>
          </a:p>
        </p:txBody>
      </p:sp>
      <p:sp>
        <p:nvSpPr>
          <p:cNvPr id="56323" name="Rectangle 3">
            <a:extLst>
              <a:ext uri="{FF2B5EF4-FFF2-40B4-BE49-F238E27FC236}">
                <a16:creationId xmlns:a16="http://schemas.microsoft.com/office/drawing/2014/main" id="{074DD965-AC70-4147-BF7D-DA02C3FC0DE3}"/>
              </a:ext>
            </a:extLst>
          </p:cNvPr>
          <p:cNvSpPr>
            <a:spLocks noGrp="1" noChangeArrowheads="1"/>
          </p:cNvSpPr>
          <p:nvPr>
            <p:ph type="body" idx="1"/>
          </p:nvPr>
        </p:nvSpPr>
        <p:spPr/>
        <p:txBody>
          <a:bodyPr/>
          <a:lstStyle/>
          <a:p>
            <a:endParaRPr lang="zh-CN" altLang="zh-CN">
              <a:ea typeface="宋体" panose="02010600030101010101" pitchFamily="2" charset="-122"/>
            </a:endParaRPr>
          </a:p>
        </p:txBody>
      </p:sp>
      <p:pic>
        <p:nvPicPr>
          <p:cNvPr id="56324" name="Picture 4">
            <a:extLst>
              <a:ext uri="{FF2B5EF4-FFF2-40B4-BE49-F238E27FC236}">
                <a16:creationId xmlns:a16="http://schemas.microsoft.com/office/drawing/2014/main" id="{9093B9BC-C26F-4BFB-AB16-D0BC276DD823}"/>
              </a:ext>
            </a:extLst>
          </p:cNvPr>
          <p:cNvPicPr>
            <a:picLocks noChangeAspect="1" noChangeArrowheads="1"/>
          </p:cNvPicPr>
          <p:nvPr/>
        </p:nvPicPr>
        <p:blipFill>
          <a:blip r:embed="rId2">
            <a:lum contrast="6000"/>
            <a:extLst>
              <a:ext uri="{28A0092B-C50C-407E-A947-70E740481C1C}">
                <a14:useLocalDpi xmlns:a14="http://schemas.microsoft.com/office/drawing/2010/main" val="0"/>
              </a:ext>
            </a:extLst>
          </a:blip>
          <a:srcRect/>
          <a:stretch>
            <a:fillRect/>
          </a:stretch>
        </p:blipFill>
        <p:spPr bwMode="auto">
          <a:xfrm>
            <a:off x="533400" y="152400"/>
            <a:ext cx="8039100" cy="6477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6325" name="Oval 5">
            <a:extLst>
              <a:ext uri="{FF2B5EF4-FFF2-40B4-BE49-F238E27FC236}">
                <a16:creationId xmlns:a16="http://schemas.microsoft.com/office/drawing/2014/main" id="{B45AFF9F-6250-47AD-83B7-B6FA150CAC76}"/>
              </a:ext>
            </a:extLst>
          </p:cNvPr>
          <p:cNvSpPr>
            <a:spLocks noChangeArrowheads="1"/>
          </p:cNvSpPr>
          <p:nvPr/>
        </p:nvSpPr>
        <p:spPr bwMode="auto">
          <a:xfrm>
            <a:off x="5791200" y="5257800"/>
            <a:ext cx="685800" cy="304800"/>
          </a:xfrm>
          <a:prstGeom prst="ellipse">
            <a:avLst/>
          </a:prstGeom>
          <a:noFill/>
          <a:ln w="1905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6326" name="Oval 6">
            <a:extLst>
              <a:ext uri="{FF2B5EF4-FFF2-40B4-BE49-F238E27FC236}">
                <a16:creationId xmlns:a16="http://schemas.microsoft.com/office/drawing/2014/main" id="{21D7DB13-E8B6-47E3-976C-1E376E246C13}"/>
              </a:ext>
            </a:extLst>
          </p:cNvPr>
          <p:cNvSpPr>
            <a:spLocks noChangeArrowheads="1"/>
          </p:cNvSpPr>
          <p:nvPr/>
        </p:nvSpPr>
        <p:spPr bwMode="auto">
          <a:xfrm>
            <a:off x="5791200" y="6324600"/>
            <a:ext cx="685800" cy="304800"/>
          </a:xfrm>
          <a:prstGeom prst="ellipse">
            <a:avLst/>
          </a:prstGeom>
          <a:noFill/>
          <a:ln w="1905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6327" name="Text Box 7">
            <a:extLst>
              <a:ext uri="{FF2B5EF4-FFF2-40B4-BE49-F238E27FC236}">
                <a16:creationId xmlns:a16="http://schemas.microsoft.com/office/drawing/2014/main" id="{590D30DE-EE13-4500-9B63-72C585878096}"/>
              </a:ext>
            </a:extLst>
          </p:cNvPr>
          <p:cNvSpPr txBox="1">
            <a:spLocks noChangeArrowheads="1"/>
          </p:cNvSpPr>
          <p:nvPr/>
        </p:nvSpPr>
        <p:spPr bwMode="auto">
          <a:xfrm>
            <a:off x="7086600" y="5638800"/>
            <a:ext cx="18288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400" b="1"/>
              <a:t>不应显示所在道路名</a:t>
            </a:r>
          </a:p>
        </p:txBody>
      </p:sp>
      <p:sp>
        <p:nvSpPr>
          <p:cNvPr id="56328" name="Text Box 8">
            <a:extLst>
              <a:ext uri="{FF2B5EF4-FFF2-40B4-BE49-F238E27FC236}">
                <a16:creationId xmlns:a16="http://schemas.microsoft.com/office/drawing/2014/main" id="{4E482A01-22B2-4329-A48C-32799AE51616}"/>
              </a:ext>
            </a:extLst>
          </p:cNvPr>
          <p:cNvSpPr txBox="1">
            <a:spLocks noChangeArrowheads="1"/>
          </p:cNvSpPr>
          <p:nvPr/>
        </p:nvSpPr>
        <p:spPr bwMode="auto">
          <a:xfrm>
            <a:off x="838200" y="5943600"/>
            <a:ext cx="3276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400" b="1"/>
              <a:t>交通性主干道平交路口</a:t>
            </a:r>
          </a:p>
        </p:txBody>
      </p:sp>
      <p:sp>
        <p:nvSpPr>
          <p:cNvPr id="56329" name="Text Box 9">
            <a:extLst>
              <a:ext uri="{FF2B5EF4-FFF2-40B4-BE49-F238E27FC236}">
                <a16:creationId xmlns:a16="http://schemas.microsoft.com/office/drawing/2014/main" id="{CB0E6483-6097-4893-9B20-C4BD21241005}"/>
              </a:ext>
            </a:extLst>
          </p:cNvPr>
          <p:cNvSpPr txBox="1">
            <a:spLocks noChangeArrowheads="1"/>
          </p:cNvSpPr>
          <p:nvPr/>
        </p:nvSpPr>
        <p:spPr bwMode="auto">
          <a:xfrm>
            <a:off x="7239000" y="4572000"/>
            <a:ext cx="15240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400" b="1"/>
              <a:t>可换为</a:t>
            </a:r>
            <a:r>
              <a:rPr lang="en-US" altLang="zh-CN" sz="2400" b="1"/>
              <a:t>A</a:t>
            </a:r>
            <a:r>
              <a:rPr lang="zh-CN" altLang="en-US" sz="2400" b="1"/>
              <a:t>型标志</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E258C07F-8C79-4101-8C2F-DD064CC120DF}"/>
              </a:ext>
            </a:extLst>
          </p:cNvPr>
          <p:cNvSpPr>
            <a:spLocks noGrp="1" noChangeArrowheads="1"/>
          </p:cNvSpPr>
          <p:nvPr>
            <p:ph type="title"/>
          </p:nvPr>
        </p:nvSpPr>
        <p:spPr/>
        <p:txBody>
          <a:bodyPr/>
          <a:lstStyle/>
          <a:p>
            <a:endParaRPr lang="zh-CN" altLang="zh-CN">
              <a:ea typeface="宋体" panose="02010600030101010101" pitchFamily="2" charset="-122"/>
            </a:endParaRPr>
          </a:p>
        </p:txBody>
      </p:sp>
      <p:sp>
        <p:nvSpPr>
          <p:cNvPr id="55299" name="Rectangle 3">
            <a:extLst>
              <a:ext uri="{FF2B5EF4-FFF2-40B4-BE49-F238E27FC236}">
                <a16:creationId xmlns:a16="http://schemas.microsoft.com/office/drawing/2014/main" id="{92FE5984-1152-4AD3-B2A2-6C6F80A126FC}"/>
              </a:ext>
            </a:extLst>
          </p:cNvPr>
          <p:cNvSpPr>
            <a:spLocks noGrp="1" noChangeArrowheads="1"/>
          </p:cNvSpPr>
          <p:nvPr>
            <p:ph type="body" idx="1"/>
          </p:nvPr>
        </p:nvSpPr>
        <p:spPr/>
        <p:txBody>
          <a:bodyPr/>
          <a:lstStyle/>
          <a:p>
            <a:endParaRPr lang="zh-CN" altLang="zh-CN">
              <a:ea typeface="宋体" panose="02010600030101010101" pitchFamily="2" charset="-122"/>
            </a:endParaRPr>
          </a:p>
        </p:txBody>
      </p:sp>
      <p:pic>
        <p:nvPicPr>
          <p:cNvPr id="55303" name="Picture 7">
            <a:extLst>
              <a:ext uri="{FF2B5EF4-FFF2-40B4-BE49-F238E27FC236}">
                <a16:creationId xmlns:a16="http://schemas.microsoft.com/office/drawing/2014/main" id="{72E61B4C-7D73-4399-B857-D91BE9AAD697}"/>
              </a:ext>
            </a:extLst>
          </p:cNvPr>
          <p:cNvPicPr>
            <a:picLocks noChangeAspect="1" noChangeArrowheads="1"/>
          </p:cNvPicPr>
          <p:nvPr/>
        </p:nvPicPr>
        <p:blipFill>
          <a:blip r:embed="rId2">
            <a:lum bright="6000"/>
            <a:extLst>
              <a:ext uri="{28A0092B-C50C-407E-A947-70E740481C1C}">
                <a14:useLocalDpi xmlns:a14="http://schemas.microsoft.com/office/drawing/2010/main" val="0"/>
              </a:ext>
            </a:extLst>
          </a:blip>
          <a:srcRect/>
          <a:stretch>
            <a:fillRect/>
          </a:stretch>
        </p:blipFill>
        <p:spPr bwMode="auto">
          <a:xfrm>
            <a:off x="95250" y="1528763"/>
            <a:ext cx="8953500" cy="3800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5305" name="Text Box 9">
            <a:extLst>
              <a:ext uri="{FF2B5EF4-FFF2-40B4-BE49-F238E27FC236}">
                <a16:creationId xmlns:a16="http://schemas.microsoft.com/office/drawing/2014/main" id="{0C216F73-A1C2-482D-986A-76F1B9139A94}"/>
              </a:ext>
            </a:extLst>
          </p:cNvPr>
          <p:cNvSpPr txBox="1">
            <a:spLocks noChangeArrowheads="1"/>
          </p:cNvSpPr>
          <p:nvPr/>
        </p:nvSpPr>
        <p:spPr bwMode="auto">
          <a:xfrm>
            <a:off x="762000" y="4648200"/>
            <a:ext cx="3276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400" b="1"/>
              <a:t>一般主干道平交路口</a:t>
            </a:r>
          </a:p>
        </p:txBody>
      </p:sp>
      <p:sp>
        <p:nvSpPr>
          <p:cNvPr id="55306" name="Oval 10">
            <a:extLst>
              <a:ext uri="{FF2B5EF4-FFF2-40B4-BE49-F238E27FC236}">
                <a16:creationId xmlns:a16="http://schemas.microsoft.com/office/drawing/2014/main" id="{AE8A2784-0CD9-4F59-9615-16C426CE5AB0}"/>
              </a:ext>
            </a:extLst>
          </p:cNvPr>
          <p:cNvSpPr>
            <a:spLocks noChangeArrowheads="1"/>
          </p:cNvSpPr>
          <p:nvPr/>
        </p:nvSpPr>
        <p:spPr bwMode="auto">
          <a:xfrm>
            <a:off x="5943600" y="4648200"/>
            <a:ext cx="685800" cy="304800"/>
          </a:xfrm>
          <a:prstGeom prst="ellipse">
            <a:avLst/>
          </a:prstGeom>
          <a:noFill/>
          <a:ln w="1905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08" name="Text Box 12">
            <a:extLst>
              <a:ext uri="{FF2B5EF4-FFF2-40B4-BE49-F238E27FC236}">
                <a16:creationId xmlns:a16="http://schemas.microsoft.com/office/drawing/2014/main" id="{F6B4309A-8BE0-4611-8DC7-3F6E79961D4A}"/>
              </a:ext>
            </a:extLst>
          </p:cNvPr>
          <p:cNvSpPr txBox="1">
            <a:spLocks noChangeArrowheads="1"/>
          </p:cNvSpPr>
          <p:nvPr/>
        </p:nvSpPr>
        <p:spPr bwMode="auto">
          <a:xfrm>
            <a:off x="5486400" y="5029200"/>
            <a:ext cx="18288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400" b="1"/>
              <a:t>不应显示所在道路名</a:t>
            </a:r>
          </a:p>
        </p:txBody>
      </p:sp>
      <p:sp>
        <p:nvSpPr>
          <p:cNvPr id="55309" name="Text Box 13">
            <a:extLst>
              <a:ext uri="{FF2B5EF4-FFF2-40B4-BE49-F238E27FC236}">
                <a16:creationId xmlns:a16="http://schemas.microsoft.com/office/drawing/2014/main" id="{EC18C3BC-753F-473A-ACFB-C325BFFD2B36}"/>
              </a:ext>
            </a:extLst>
          </p:cNvPr>
          <p:cNvSpPr txBox="1">
            <a:spLocks noChangeArrowheads="1"/>
          </p:cNvSpPr>
          <p:nvPr/>
        </p:nvSpPr>
        <p:spPr bwMode="auto">
          <a:xfrm>
            <a:off x="7467600" y="4038600"/>
            <a:ext cx="15240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400" b="1"/>
              <a:t>可换为</a:t>
            </a:r>
            <a:r>
              <a:rPr lang="en-US" altLang="zh-CN" sz="2400" b="1"/>
              <a:t>A</a:t>
            </a:r>
            <a:r>
              <a:rPr lang="zh-CN" altLang="en-US" sz="2400" b="1"/>
              <a:t>型标志</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a:extLst>
              <a:ext uri="{FF2B5EF4-FFF2-40B4-BE49-F238E27FC236}">
                <a16:creationId xmlns:a16="http://schemas.microsoft.com/office/drawing/2014/main" id="{F03B0BAC-4DB1-4742-975F-9FA44E5A9BB6}"/>
              </a:ext>
            </a:extLst>
          </p:cNvPr>
          <p:cNvSpPr>
            <a:spLocks noGrp="1" noChangeArrowheads="1"/>
          </p:cNvSpPr>
          <p:nvPr>
            <p:ph type="title"/>
          </p:nvPr>
        </p:nvSpPr>
        <p:spPr/>
        <p:txBody>
          <a:bodyPr/>
          <a:lstStyle/>
          <a:p>
            <a:endParaRPr lang="zh-CN" altLang="zh-CN">
              <a:ea typeface="宋体" panose="02010600030101010101" pitchFamily="2" charset="-122"/>
            </a:endParaRPr>
          </a:p>
        </p:txBody>
      </p:sp>
      <p:sp>
        <p:nvSpPr>
          <p:cNvPr id="57347" name="Rectangle 3">
            <a:extLst>
              <a:ext uri="{FF2B5EF4-FFF2-40B4-BE49-F238E27FC236}">
                <a16:creationId xmlns:a16="http://schemas.microsoft.com/office/drawing/2014/main" id="{84E0625A-E7C2-4DF3-9454-825757D69437}"/>
              </a:ext>
            </a:extLst>
          </p:cNvPr>
          <p:cNvSpPr>
            <a:spLocks noGrp="1" noChangeArrowheads="1"/>
          </p:cNvSpPr>
          <p:nvPr>
            <p:ph type="body" idx="1"/>
          </p:nvPr>
        </p:nvSpPr>
        <p:spPr/>
        <p:txBody>
          <a:bodyPr/>
          <a:lstStyle/>
          <a:p>
            <a:pPr>
              <a:lnSpc>
                <a:spcPct val="120000"/>
              </a:lnSpc>
            </a:pPr>
            <a:r>
              <a:rPr lang="zh-CN" altLang="en-US" b="1">
                <a:ea typeface="宋体" panose="02010600030101010101" pitchFamily="2" charset="-122"/>
              </a:rPr>
              <a:t>交通性主干路与一般主次干路交叉口指路标志预告信息：</a:t>
            </a:r>
          </a:p>
          <a:p>
            <a:pPr lvl="1">
              <a:lnSpc>
                <a:spcPct val="120000"/>
              </a:lnSpc>
            </a:pPr>
            <a:r>
              <a:rPr lang="zh-CN" altLang="en-US" b="1">
                <a:ea typeface="宋体" panose="02010600030101010101" pitchFamily="2" charset="-122"/>
              </a:rPr>
              <a:t>交通性主干路方向上，按照主要交通集散点</a:t>
            </a:r>
            <a:r>
              <a:rPr lang="en-US" altLang="zh-CN" b="1">
                <a:ea typeface="宋体" panose="02010600030101010101" pitchFamily="2" charset="-122"/>
              </a:rPr>
              <a:t>(</a:t>
            </a:r>
            <a:r>
              <a:rPr lang="zh-CN" altLang="en-US" b="1">
                <a:ea typeface="宋体" panose="02010600030101010101" pitchFamily="2" charset="-122"/>
              </a:rPr>
              <a:t>交通性主干路交叉口</a:t>
            </a:r>
            <a:r>
              <a:rPr lang="en-US" altLang="zh-CN" b="1">
                <a:ea typeface="宋体" panose="02010600030101010101" pitchFamily="2" charset="-122"/>
              </a:rPr>
              <a:t>)</a:t>
            </a:r>
            <a:r>
              <a:rPr lang="zh-CN" altLang="en-US" b="1">
                <a:ea typeface="宋体" panose="02010600030101010101" pitchFamily="2" charset="-122"/>
              </a:rPr>
              <a:t>指路标志的方式指示，采用远近结合的信息预告方式；</a:t>
            </a:r>
          </a:p>
          <a:p>
            <a:pPr lvl="1">
              <a:lnSpc>
                <a:spcPct val="120000"/>
              </a:lnSpc>
            </a:pPr>
            <a:r>
              <a:rPr lang="zh-CN" altLang="en-US" b="1">
                <a:ea typeface="宋体" panose="02010600030101010101" pitchFamily="2" charset="-122"/>
              </a:rPr>
              <a:t>一般主次干路方向上，按照次要交通集散点</a:t>
            </a:r>
            <a:r>
              <a:rPr lang="en-US" altLang="zh-CN" b="1">
                <a:ea typeface="宋体" panose="02010600030101010101" pitchFamily="2" charset="-122"/>
              </a:rPr>
              <a:t>(</a:t>
            </a:r>
            <a:r>
              <a:rPr lang="zh-CN" altLang="en-US" b="1">
                <a:ea typeface="宋体" panose="02010600030101010101" pitchFamily="2" charset="-122"/>
              </a:rPr>
              <a:t>一般主次干道交叉口</a:t>
            </a:r>
            <a:r>
              <a:rPr lang="en-US" altLang="zh-CN" b="1">
                <a:ea typeface="宋体" panose="02010600030101010101" pitchFamily="2" charset="-122"/>
              </a:rPr>
              <a:t>)</a:t>
            </a:r>
            <a:r>
              <a:rPr lang="zh-CN" altLang="en-US" b="1">
                <a:ea typeface="宋体" panose="02010600030101010101" pitchFamily="2" charset="-122"/>
              </a:rPr>
              <a:t>指路标志的方式指示，主要预告其周边相邻道路信息。</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a:extLst>
              <a:ext uri="{FF2B5EF4-FFF2-40B4-BE49-F238E27FC236}">
                <a16:creationId xmlns:a16="http://schemas.microsoft.com/office/drawing/2014/main" id="{67BD9CD1-2076-46CC-9B47-099FA9CD1152}"/>
              </a:ext>
            </a:extLst>
          </p:cNvPr>
          <p:cNvSpPr>
            <a:spLocks noGrp="1" noChangeArrowheads="1"/>
          </p:cNvSpPr>
          <p:nvPr>
            <p:ph type="title"/>
          </p:nvPr>
        </p:nvSpPr>
        <p:spPr/>
        <p:txBody>
          <a:bodyPr/>
          <a:lstStyle/>
          <a:p>
            <a:endParaRPr lang="zh-CN" altLang="zh-CN">
              <a:ea typeface="宋体" panose="02010600030101010101" pitchFamily="2" charset="-122"/>
            </a:endParaRPr>
          </a:p>
        </p:txBody>
      </p:sp>
      <p:sp>
        <p:nvSpPr>
          <p:cNvPr id="58371" name="Rectangle 3">
            <a:extLst>
              <a:ext uri="{FF2B5EF4-FFF2-40B4-BE49-F238E27FC236}">
                <a16:creationId xmlns:a16="http://schemas.microsoft.com/office/drawing/2014/main" id="{368877C1-CBA0-4003-9AFD-91F79E0E14F0}"/>
              </a:ext>
            </a:extLst>
          </p:cNvPr>
          <p:cNvSpPr>
            <a:spLocks noGrp="1" noChangeArrowheads="1"/>
          </p:cNvSpPr>
          <p:nvPr>
            <p:ph type="body" idx="1"/>
          </p:nvPr>
        </p:nvSpPr>
        <p:spPr/>
        <p:txBody>
          <a:bodyPr/>
          <a:lstStyle/>
          <a:p>
            <a:endParaRPr lang="zh-CN" altLang="zh-CN">
              <a:ea typeface="宋体" panose="02010600030101010101" pitchFamily="2" charset="-122"/>
            </a:endParaRPr>
          </a:p>
        </p:txBody>
      </p:sp>
      <p:pic>
        <p:nvPicPr>
          <p:cNvPr id="58372" name="Picture 4">
            <a:extLst>
              <a:ext uri="{FF2B5EF4-FFF2-40B4-BE49-F238E27FC236}">
                <a16:creationId xmlns:a16="http://schemas.microsoft.com/office/drawing/2014/main" id="{AC1B123F-DA4F-4F79-A76E-BE380A7F5552}"/>
              </a:ext>
            </a:extLst>
          </p:cNvPr>
          <p:cNvPicPr>
            <a:picLocks noChangeAspect="1" noChangeArrowheads="1"/>
          </p:cNvPicPr>
          <p:nvPr/>
        </p:nvPicPr>
        <p:blipFill>
          <a:blip r:embed="rId2">
            <a:lum contrast="6000"/>
            <a:extLst>
              <a:ext uri="{28A0092B-C50C-407E-A947-70E740481C1C}">
                <a14:useLocalDpi xmlns:a14="http://schemas.microsoft.com/office/drawing/2010/main" val="0"/>
              </a:ext>
            </a:extLst>
          </a:blip>
          <a:srcRect/>
          <a:stretch>
            <a:fillRect/>
          </a:stretch>
        </p:blipFill>
        <p:spPr bwMode="auto">
          <a:xfrm>
            <a:off x="1600200" y="1447800"/>
            <a:ext cx="6257925"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86177C44-9AFC-4DB6-90BB-D20474BEEFA5}"/>
              </a:ext>
            </a:extLst>
          </p:cNvPr>
          <p:cNvSpPr>
            <a:spLocks noGrp="1" noChangeArrowheads="1"/>
          </p:cNvSpPr>
          <p:nvPr>
            <p:ph type="title"/>
          </p:nvPr>
        </p:nvSpPr>
        <p:spPr/>
        <p:txBody>
          <a:bodyPr/>
          <a:lstStyle/>
          <a:p>
            <a:r>
              <a:rPr lang="en-US" altLang="zh-CN" sz="2800">
                <a:ea typeface="宋体" panose="02010600030101010101" pitchFamily="2" charset="-122"/>
              </a:rPr>
              <a:t>8.4 </a:t>
            </a:r>
            <a:r>
              <a:rPr lang="zh-CN" altLang="en-US" sz="2800">
                <a:ea typeface="宋体" panose="02010600030101010101" pitchFamily="2" charset="-122"/>
              </a:rPr>
              <a:t>重要场所与旅游景区指路标志系统</a:t>
            </a:r>
          </a:p>
        </p:txBody>
      </p:sp>
      <p:sp>
        <p:nvSpPr>
          <p:cNvPr id="48131" name="Rectangle 3">
            <a:extLst>
              <a:ext uri="{FF2B5EF4-FFF2-40B4-BE49-F238E27FC236}">
                <a16:creationId xmlns:a16="http://schemas.microsoft.com/office/drawing/2014/main" id="{1D0AEA03-A946-41DA-9124-1A4186705287}"/>
              </a:ext>
            </a:extLst>
          </p:cNvPr>
          <p:cNvSpPr>
            <a:spLocks noGrp="1" noChangeArrowheads="1"/>
          </p:cNvSpPr>
          <p:nvPr>
            <p:ph type="body" sz="half" idx="1"/>
          </p:nvPr>
        </p:nvSpPr>
        <p:spPr>
          <a:xfrm>
            <a:off x="457200" y="1066800"/>
            <a:ext cx="8686800" cy="5105400"/>
          </a:xfrm>
        </p:spPr>
        <p:txBody>
          <a:bodyPr/>
          <a:lstStyle/>
          <a:p>
            <a:r>
              <a:rPr lang="zh-CN" altLang="en-US" sz="2400" b="1">
                <a:ea typeface="宋体" panose="02010600030101010101" pitchFamily="2" charset="-122"/>
              </a:rPr>
              <a:t>重要场所、旅游景区选取标准表 </a:t>
            </a:r>
          </a:p>
        </p:txBody>
      </p:sp>
      <p:graphicFrame>
        <p:nvGraphicFramePr>
          <p:cNvPr id="48522" name="Group 394">
            <a:extLst>
              <a:ext uri="{FF2B5EF4-FFF2-40B4-BE49-F238E27FC236}">
                <a16:creationId xmlns:a16="http://schemas.microsoft.com/office/drawing/2014/main" id="{040F7D20-5AFB-47E2-BA17-948A3C0A0F4B}"/>
              </a:ext>
            </a:extLst>
          </p:cNvPr>
          <p:cNvGraphicFramePr>
            <a:graphicFrameLocks noGrp="1"/>
          </p:cNvGraphicFramePr>
          <p:nvPr>
            <p:ph sz="half" idx="2"/>
          </p:nvPr>
        </p:nvGraphicFramePr>
        <p:xfrm>
          <a:off x="228600" y="1600200"/>
          <a:ext cx="8915400" cy="5029200"/>
        </p:xfrm>
        <a:graphic>
          <a:graphicData uri="http://schemas.openxmlformats.org/drawingml/2006/table">
            <a:tbl>
              <a:tblPr/>
              <a:tblGrid>
                <a:gridCol w="693738">
                  <a:extLst>
                    <a:ext uri="{9D8B030D-6E8A-4147-A177-3AD203B41FA5}">
                      <a16:colId xmlns:a16="http://schemas.microsoft.com/office/drawing/2014/main" val="1380834785"/>
                    </a:ext>
                  </a:extLst>
                </a:gridCol>
                <a:gridCol w="1349375">
                  <a:extLst>
                    <a:ext uri="{9D8B030D-6E8A-4147-A177-3AD203B41FA5}">
                      <a16:colId xmlns:a16="http://schemas.microsoft.com/office/drawing/2014/main" val="3967725521"/>
                    </a:ext>
                  </a:extLst>
                </a:gridCol>
                <a:gridCol w="6872287">
                  <a:extLst>
                    <a:ext uri="{9D8B030D-6E8A-4147-A177-3AD203B41FA5}">
                      <a16:colId xmlns:a16="http://schemas.microsoft.com/office/drawing/2014/main" val="2069459236"/>
                    </a:ext>
                  </a:extLst>
                </a:gridCol>
              </a:tblGrid>
              <a:tr h="361950">
                <a:tc>
                  <a:txBody>
                    <a:bodyPr/>
                    <a:lstStyle>
                      <a:lvl1pPr marL="342900" indent="-342900">
                        <a:spcBef>
                          <a:spcPct val="20000"/>
                        </a:spcBef>
                        <a:buClr>
                          <a:schemeClr val="tx2"/>
                        </a:buClr>
                        <a:buFont typeface="Wingdings" panose="05000000000000000000" pitchFamily="2" charset="2"/>
                        <a:defRPr sz="24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200">
                          <a:solidFill>
                            <a:schemeClr val="tx1"/>
                          </a:solidFill>
                          <a:latin typeface="Arial" panose="020B0604020202020204" pitchFamily="34" charset="0"/>
                        </a:defRPr>
                      </a:lvl2pPr>
                      <a:lvl3pPr marL="1143000" indent="-228600">
                        <a:spcBef>
                          <a:spcPct val="20000"/>
                        </a:spcBef>
                        <a:buClr>
                          <a:schemeClr val="accent2"/>
                        </a:buClr>
                        <a:defRPr sz="2000">
                          <a:solidFill>
                            <a:schemeClr val="tx1"/>
                          </a:solidFill>
                          <a:latin typeface="Arial" panose="020B0604020202020204" pitchFamily="34" charset="0"/>
                        </a:defRPr>
                      </a:lvl3pPr>
                      <a:lvl4pPr marL="1600200" indent="-228600">
                        <a:spcBef>
                          <a:spcPct val="20000"/>
                        </a:spcBef>
                        <a:defRPr>
                          <a:solidFill>
                            <a:schemeClr val="tx1"/>
                          </a:solidFill>
                          <a:latin typeface="Arial" panose="020B0604020202020204" pitchFamily="34" charset="0"/>
                        </a:defRPr>
                      </a:lvl4pPr>
                      <a:lvl5pPr marL="2057400" indent="-228600">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序号</a:t>
                      </a: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tx2"/>
                        </a:buClr>
                        <a:buFont typeface="Wingdings" panose="05000000000000000000" pitchFamily="2" charset="2"/>
                        <a:defRPr sz="24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200">
                          <a:solidFill>
                            <a:schemeClr val="tx1"/>
                          </a:solidFill>
                          <a:latin typeface="Arial" panose="020B0604020202020204" pitchFamily="34" charset="0"/>
                        </a:defRPr>
                      </a:lvl2pPr>
                      <a:lvl3pPr marL="1143000" indent="-228600">
                        <a:spcBef>
                          <a:spcPct val="20000"/>
                        </a:spcBef>
                        <a:buClr>
                          <a:schemeClr val="accent2"/>
                        </a:buClr>
                        <a:defRPr sz="2000">
                          <a:solidFill>
                            <a:schemeClr val="tx1"/>
                          </a:solidFill>
                          <a:latin typeface="Arial" panose="020B0604020202020204" pitchFamily="34" charset="0"/>
                        </a:defRPr>
                      </a:lvl3pPr>
                      <a:lvl4pPr marL="1600200" indent="-228600">
                        <a:spcBef>
                          <a:spcPct val="20000"/>
                        </a:spcBef>
                        <a:defRPr>
                          <a:solidFill>
                            <a:schemeClr val="tx1"/>
                          </a:solidFill>
                          <a:latin typeface="Arial" panose="020B0604020202020204" pitchFamily="34" charset="0"/>
                        </a:defRPr>
                      </a:lvl4pPr>
                      <a:lvl5pPr marL="2057400" indent="-228600">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对象类型</a:t>
                      </a: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tx2"/>
                        </a:buClr>
                        <a:buFont typeface="Wingdings" panose="05000000000000000000" pitchFamily="2" charset="2"/>
                        <a:defRPr sz="24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200">
                          <a:solidFill>
                            <a:schemeClr val="tx1"/>
                          </a:solidFill>
                          <a:latin typeface="Arial" panose="020B0604020202020204" pitchFamily="34" charset="0"/>
                        </a:defRPr>
                      </a:lvl2pPr>
                      <a:lvl3pPr marL="1143000" indent="-228600">
                        <a:spcBef>
                          <a:spcPct val="20000"/>
                        </a:spcBef>
                        <a:buClr>
                          <a:schemeClr val="accent2"/>
                        </a:buClr>
                        <a:defRPr sz="2000">
                          <a:solidFill>
                            <a:schemeClr val="tx1"/>
                          </a:solidFill>
                          <a:latin typeface="Arial" panose="020B0604020202020204" pitchFamily="34" charset="0"/>
                        </a:defRPr>
                      </a:lvl3pPr>
                      <a:lvl4pPr marL="1600200" indent="-228600">
                        <a:spcBef>
                          <a:spcPct val="20000"/>
                        </a:spcBef>
                        <a:defRPr>
                          <a:solidFill>
                            <a:schemeClr val="tx1"/>
                          </a:solidFill>
                          <a:latin typeface="Arial" panose="020B0604020202020204" pitchFamily="34" charset="0"/>
                        </a:defRPr>
                      </a:lvl4pPr>
                      <a:lvl5pPr marL="2057400" indent="-228600">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选取标准</a:t>
                      </a: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551822387"/>
                  </a:ext>
                </a:extLst>
              </a:tr>
              <a:tr h="587375">
                <a:tc>
                  <a:txBody>
                    <a:bodyPr/>
                    <a:lstStyle>
                      <a:lvl1pPr marL="342900" indent="-342900">
                        <a:spcBef>
                          <a:spcPct val="20000"/>
                        </a:spcBef>
                        <a:buClr>
                          <a:schemeClr val="tx2"/>
                        </a:buClr>
                        <a:buFont typeface="Wingdings" panose="05000000000000000000" pitchFamily="2" charset="2"/>
                        <a:defRPr sz="24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200">
                          <a:solidFill>
                            <a:schemeClr val="tx1"/>
                          </a:solidFill>
                          <a:latin typeface="Arial" panose="020B0604020202020204" pitchFamily="34" charset="0"/>
                        </a:defRPr>
                      </a:lvl2pPr>
                      <a:lvl3pPr marL="1143000" indent="-228600">
                        <a:spcBef>
                          <a:spcPct val="20000"/>
                        </a:spcBef>
                        <a:buClr>
                          <a:schemeClr val="accent2"/>
                        </a:buClr>
                        <a:defRPr sz="2000">
                          <a:solidFill>
                            <a:schemeClr val="tx1"/>
                          </a:solidFill>
                          <a:latin typeface="Arial" panose="020B0604020202020204" pitchFamily="34" charset="0"/>
                        </a:defRPr>
                      </a:lvl3pPr>
                      <a:lvl4pPr marL="1600200" indent="-228600">
                        <a:spcBef>
                          <a:spcPct val="20000"/>
                        </a:spcBef>
                        <a:defRPr>
                          <a:solidFill>
                            <a:schemeClr val="tx1"/>
                          </a:solidFill>
                          <a:latin typeface="Arial" panose="020B0604020202020204" pitchFamily="34" charset="0"/>
                        </a:defRPr>
                      </a:lvl4pPr>
                      <a:lvl5pPr marL="2057400" indent="-228600">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1</a:t>
                      </a:r>
                      <a:endPar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anchor="ct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tx2"/>
                        </a:buClr>
                        <a:buFont typeface="Wingdings" panose="05000000000000000000" pitchFamily="2" charset="2"/>
                        <a:defRPr sz="24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200">
                          <a:solidFill>
                            <a:schemeClr val="tx1"/>
                          </a:solidFill>
                          <a:latin typeface="Arial" panose="020B0604020202020204" pitchFamily="34" charset="0"/>
                        </a:defRPr>
                      </a:lvl2pPr>
                      <a:lvl3pPr marL="1143000" indent="-228600">
                        <a:spcBef>
                          <a:spcPct val="20000"/>
                        </a:spcBef>
                        <a:buClr>
                          <a:schemeClr val="accent2"/>
                        </a:buClr>
                        <a:defRPr sz="2000">
                          <a:solidFill>
                            <a:schemeClr val="tx1"/>
                          </a:solidFill>
                          <a:latin typeface="Arial" panose="020B0604020202020204" pitchFamily="34" charset="0"/>
                        </a:defRPr>
                      </a:lvl3pPr>
                      <a:lvl4pPr marL="1600200" indent="-228600">
                        <a:spcBef>
                          <a:spcPct val="20000"/>
                        </a:spcBef>
                        <a:defRPr>
                          <a:solidFill>
                            <a:schemeClr val="tx1"/>
                          </a:solidFill>
                          <a:latin typeface="Arial" panose="020B0604020202020204" pitchFamily="34" charset="0"/>
                        </a:defRPr>
                      </a:lvl4pPr>
                      <a:lvl5pPr marL="2057400" indent="-228600">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重要政府</a:t>
                      </a: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p>
                      <a:pPr marL="342900" marR="0" lvl="0" indent="-342900" algn="l" defTabSz="914400" rtl="0" eaLnBrk="0" fontAlgn="base" latinLnBrk="0" hangingPunct="0">
                        <a:lnSpc>
                          <a:spcPct val="100000"/>
                        </a:lnSpc>
                        <a:spcBef>
                          <a:spcPct val="0"/>
                        </a:spcBef>
                        <a:spcAft>
                          <a:spcPct val="0"/>
                        </a:spcAft>
                        <a:buClrTx/>
                        <a:buSzTx/>
                        <a:buFontTx/>
                        <a:buNone/>
                        <a:tabLst/>
                      </a:pPr>
                      <a:r>
                        <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机关单位</a:t>
                      </a: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tx2"/>
                        </a:buClr>
                        <a:buFont typeface="Wingdings" panose="05000000000000000000" pitchFamily="2" charset="2"/>
                        <a:defRPr sz="24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200">
                          <a:solidFill>
                            <a:schemeClr val="tx1"/>
                          </a:solidFill>
                          <a:latin typeface="Arial" panose="020B0604020202020204" pitchFamily="34" charset="0"/>
                        </a:defRPr>
                      </a:lvl2pPr>
                      <a:lvl3pPr marL="1143000" indent="-228600">
                        <a:spcBef>
                          <a:spcPct val="20000"/>
                        </a:spcBef>
                        <a:buClr>
                          <a:schemeClr val="accent2"/>
                        </a:buClr>
                        <a:defRPr sz="2000">
                          <a:solidFill>
                            <a:schemeClr val="tx1"/>
                          </a:solidFill>
                          <a:latin typeface="Arial" panose="020B0604020202020204" pitchFamily="34" charset="0"/>
                        </a:defRPr>
                      </a:lvl3pPr>
                      <a:lvl4pPr marL="1600200" indent="-228600">
                        <a:spcBef>
                          <a:spcPct val="20000"/>
                        </a:spcBef>
                        <a:defRPr>
                          <a:solidFill>
                            <a:schemeClr val="tx1"/>
                          </a:solidFill>
                          <a:latin typeface="Arial" panose="020B0604020202020204" pitchFamily="34" charset="0"/>
                        </a:defRPr>
                      </a:lvl4pPr>
                      <a:lvl5pPr marL="2057400" indent="-228600">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市各大班子，区级人民政府，服务广大市民舍友对外办理业务的市、区级政府机构</a:t>
                      </a: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862643319"/>
                  </a:ext>
                </a:extLst>
              </a:tr>
              <a:tr h="361950">
                <a:tc>
                  <a:txBody>
                    <a:bodyPr/>
                    <a:lstStyle>
                      <a:lvl1pPr marL="342900" indent="-342900">
                        <a:spcBef>
                          <a:spcPct val="20000"/>
                        </a:spcBef>
                        <a:buClr>
                          <a:schemeClr val="tx2"/>
                        </a:buClr>
                        <a:buFont typeface="Wingdings" panose="05000000000000000000" pitchFamily="2" charset="2"/>
                        <a:defRPr sz="24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200">
                          <a:solidFill>
                            <a:schemeClr val="tx1"/>
                          </a:solidFill>
                          <a:latin typeface="Arial" panose="020B0604020202020204" pitchFamily="34" charset="0"/>
                        </a:defRPr>
                      </a:lvl2pPr>
                      <a:lvl3pPr marL="1143000" indent="-228600">
                        <a:spcBef>
                          <a:spcPct val="20000"/>
                        </a:spcBef>
                        <a:buClr>
                          <a:schemeClr val="accent2"/>
                        </a:buClr>
                        <a:defRPr sz="2000">
                          <a:solidFill>
                            <a:schemeClr val="tx1"/>
                          </a:solidFill>
                          <a:latin typeface="Arial" panose="020B0604020202020204" pitchFamily="34" charset="0"/>
                        </a:defRPr>
                      </a:lvl3pPr>
                      <a:lvl4pPr marL="1600200" indent="-228600">
                        <a:spcBef>
                          <a:spcPct val="20000"/>
                        </a:spcBef>
                        <a:defRPr>
                          <a:solidFill>
                            <a:schemeClr val="tx1"/>
                          </a:solidFill>
                          <a:latin typeface="Arial" panose="020B0604020202020204" pitchFamily="34" charset="0"/>
                        </a:defRPr>
                      </a:lvl4pPr>
                      <a:lvl5pPr marL="2057400" indent="-228600">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2</a:t>
                      </a:r>
                      <a:endPar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anchor="ct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tx2"/>
                        </a:buClr>
                        <a:buFont typeface="Wingdings" panose="05000000000000000000" pitchFamily="2" charset="2"/>
                        <a:defRPr sz="24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200">
                          <a:solidFill>
                            <a:schemeClr val="tx1"/>
                          </a:solidFill>
                          <a:latin typeface="Arial" panose="020B0604020202020204" pitchFamily="34" charset="0"/>
                        </a:defRPr>
                      </a:lvl2pPr>
                      <a:lvl3pPr marL="1143000" indent="-228600">
                        <a:spcBef>
                          <a:spcPct val="20000"/>
                        </a:spcBef>
                        <a:buClr>
                          <a:schemeClr val="accent2"/>
                        </a:buClr>
                        <a:defRPr sz="2000">
                          <a:solidFill>
                            <a:schemeClr val="tx1"/>
                          </a:solidFill>
                          <a:latin typeface="Arial" panose="020B0604020202020204" pitchFamily="34" charset="0"/>
                        </a:defRPr>
                      </a:lvl3pPr>
                      <a:lvl4pPr marL="1600200" indent="-228600">
                        <a:spcBef>
                          <a:spcPct val="20000"/>
                        </a:spcBef>
                        <a:defRPr>
                          <a:solidFill>
                            <a:schemeClr val="tx1"/>
                          </a:solidFill>
                          <a:latin typeface="Arial" panose="020B0604020202020204" pitchFamily="34" charset="0"/>
                        </a:defRPr>
                      </a:lvl4pPr>
                      <a:lvl5pPr marL="2057400" indent="-228600">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大型医院</a:t>
                      </a: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tx2"/>
                        </a:buClr>
                        <a:buFont typeface="Wingdings" panose="05000000000000000000" pitchFamily="2" charset="2"/>
                        <a:defRPr sz="24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200">
                          <a:solidFill>
                            <a:schemeClr val="tx1"/>
                          </a:solidFill>
                          <a:latin typeface="Arial" panose="020B0604020202020204" pitchFamily="34" charset="0"/>
                        </a:defRPr>
                      </a:lvl2pPr>
                      <a:lvl3pPr marL="1143000" indent="-228600">
                        <a:spcBef>
                          <a:spcPct val="20000"/>
                        </a:spcBef>
                        <a:buClr>
                          <a:schemeClr val="accent2"/>
                        </a:buClr>
                        <a:defRPr sz="2000">
                          <a:solidFill>
                            <a:schemeClr val="tx1"/>
                          </a:solidFill>
                          <a:latin typeface="Arial" panose="020B0604020202020204" pitchFamily="34" charset="0"/>
                        </a:defRPr>
                      </a:lvl3pPr>
                      <a:lvl4pPr marL="1600200" indent="-228600">
                        <a:spcBef>
                          <a:spcPct val="20000"/>
                        </a:spcBef>
                        <a:defRPr>
                          <a:solidFill>
                            <a:schemeClr val="tx1"/>
                          </a:solidFill>
                          <a:latin typeface="Arial" panose="020B0604020202020204" pitchFamily="34" charset="0"/>
                        </a:defRPr>
                      </a:lvl4pPr>
                      <a:lvl5pPr marL="2057400" indent="-228600">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三级甲等以上的大型医院</a:t>
                      </a: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502220129"/>
                  </a:ext>
                </a:extLst>
              </a:tr>
              <a:tr h="361950">
                <a:tc>
                  <a:txBody>
                    <a:bodyPr/>
                    <a:lstStyle>
                      <a:lvl1pPr marL="342900" indent="-342900">
                        <a:spcBef>
                          <a:spcPct val="20000"/>
                        </a:spcBef>
                        <a:buClr>
                          <a:schemeClr val="tx2"/>
                        </a:buClr>
                        <a:buFont typeface="Wingdings" panose="05000000000000000000" pitchFamily="2" charset="2"/>
                        <a:defRPr sz="24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200">
                          <a:solidFill>
                            <a:schemeClr val="tx1"/>
                          </a:solidFill>
                          <a:latin typeface="Arial" panose="020B0604020202020204" pitchFamily="34" charset="0"/>
                        </a:defRPr>
                      </a:lvl2pPr>
                      <a:lvl3pPr marL="1143000" indent="-228600">
                        <a:spcBef>
                          <a:spcPct val="20000"/>
                        </a:spcBef>
                        <a:buClr>
                          <a:schemeClr val="accent2"/>
                        </a:buClr>
                        <a:defRPr sz="2000">
                          <a:solidFill>
                            <a:schemeClr val="tx1"/>
                          </a:solidFill>
                          <a:latin typeface="Arial" panose="020B0604020202020204" pitchFamily="34" charset="0"/>
                        </a:defRPr>
                      </a:lvl3pPr>
                      <a:lvl4pPr marL="1600200" indent="-228600">
                        <a:spcBef>
                          <a:spcPct val="20000"/>
                        </a:spcBef>
                        <a:defRPr>
                          <a:solidFill>
                            <a:schemeClr val="tx1"/>
                          </a:solidFill>
                          <a:latin typeface="Arial" panose="020B0604020202020204" pitchFamily="34" charset="0"/>
                        </a:defRPr>
                      </a:lvl4pPr>
                      <a:lvl5pPr marL="2057400" indent="-228600">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3</a:t>
                      </a:r>
                      <a:endPar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anchor="ct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tx2"/>
                        </a:buClr>
                        <a:buFont typeface="Wingdings" panose="05000000000000000000" pitchFamily="2" charset="2"/>
                        <a:defRPr sz="24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200">
                          <a:solidFill>
                            <a:schemeClr val="tx1"/>
                          </a:solidFill>
                          <a:latin typeface="Arial" panose="020B0604020202020204" pitchFamily="34" charset="0"/>
                        </a:defRPr>
                      </a:lvl2pPr>
                      <a:lvl3pPr marL="1143000" indent="-228600">
                        <a:spcBef>
                          <a:spcPct val="20000"/>
                        </a:spcBef>
                        <a:buClr>
                          <a:schemeClr val="accent2"/>
                        </a:buClr>
                        <a:defRPr sz="2000">
                          <a:solidFill>
                            <a:schemeClr val="tx1"/>
                          </a:solidFill>
                          <a:latin typeface="Arial" panose="020B0604020202020204" pitchFamily="34" charset="0"/>
                        </a:defRPr>
                      </a:lvl3pPr>
                      <a:lvl4pPr marL="1600200" indent="-228600">
                        <a:spcBef>
                          <a:spcPct val="20000"/>
                        </a:spcBef>
                        <a:defRPr>
                          <a:solidFill>
                            <a:schemeClr val="tx1"/>
                          </a:solidFill>
                          <a:latin typeface="Arial" panose="020B0604020202020204" pitchFamily="34" charset="0"/>
                        </a:defRPr>
                      </a:lvl4pPr>
                      <a:lvl5pPr marL="2057400" indent="-228600">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重点学院</a:t>
                      </a: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tx2"/>
                        </a:buClr>
                        <a:buFont typeface="Wingdings" panose="05000000000000000000" pitchFamily="2" charset="2"/>
                        <a:defRPr sz="24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200">
                          <a:solidFill>
                            <a:schemeClr val="tx1"/>
                          </a:solidFill>
                          <a:latin typeface="Arial" panose="020B0604020202020204" pitchFamily="34" charset="0"/>
                        </a:defRPr>
                      </a:lvl2pPr>
                      <a:lvl3pPr marL="1143000" indent="-228600">
                        <a:spcBef>
                          <a:spcPct val="20000"/>
                        </a:spcBef>
                        <a:buClr>
                          <a:schemeClr val="accent2"/>
                        </a:buClr>
                        <a:defRPr sz="2000">
                          <a:solidFill>
                            <a:schemeClr val="tx1"/>
                          </a:solidFill>
                          <a:latin typeface="Arial" panose="020B0604020202020204" pitchFamily="34" charset="0"/>
                        </a:defRPr>
                      </a:lvl3pPr>
                      <a:lvl4pPr marL="1600200" indent="-228600">
                        <a:spcBef>
                          <a:spcPct val="20000"/>
                        </a:spcBef>
                        <a:defRPr>
                          <a:solidFill>
                            <a:schemeClr val="tx1"/>
                          </a:solidFill>
                          <a:latin typeface="Arial" panose="020B0604020202020204" pitchFamily="34" charset="0"/>
                        </a:defRPr>
                      </a:lvl4pPr>
                      <a:lvl5pPr marL="2057400" indent="-228600">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国家、地方重点大学，本科院校</a:t>
                      </a: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287141752"/>
                  </a:ext>
                </a:extLst>
              </a:tr>
              <a:tr h="587375">
                <a:tc>
                  <a:txBody>
                    <a:bodyPr/>
                    <a:lstStyle>
                      <a:lvl1pPr marL="342900" indent="-342900">
                        <a:spcBef>
                          <a:spcPct val="20000"/>
                        </a:spcBef>
                        <a:buClr>
                          <a:schemeClr val="tx2"/>
                        </a:buClr>
                        <a:buFont typeface="Wingdings" panose="05000000000000000000" pitchFamily="2" charset="2"/>
                        <a:defRPr sz="24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200">
                          <a:solidFill>
                            <a:schemeClr val="tx1"/>
                          </a:solidFill>
                          <a:latin typeface="Arial" panose="020B0604020202020204" pitchFamily="34" charset="0"/>
                        </a:defRPr>
                      </a:lvl2pPr>
                      <a:lvl3pPr marL="1143000" indent="-228600">
                        <a:spcBef>
                          <a:spcPct val="20000"/>
                        </a:spcBef>
                        <a:buClr>
                          <a:schemeClr val="accent2"/>
                        </a:buClr>
                        <a:defRPr sz="2000">
                          <a:solidFill>
                            <a:schemeClr val="tx1"/>
                          </a:solidFill>
                          <a:latin typeface="Arial" panose="020B0604020202020204" pitchFamily="34" charset="0"/>
                        </a:defRPr>
                      </a:lvl3pPr>
                      <a:lvl4pPr marL="1600200" indent="-228600">
                        <a:spcBef>
                          <a:spcPct val="20000"/>
                        </a:spcBef>
                        <a:defRPr>
                          <a:solidFill>
                            <a:schemeClr val="tx1"/>
                          </a:solidFill>
                          <a:latin typeface="Arial" panose="020B0604020202020204" pitchFamily="34" charset="0"/>
                        </a:defRPr>
                      </a:lvl4pPr>
                      <a:lvl5pPr marL="2057400" indent="-228600">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4</a:t>
                      </a:r>
                      <a:endPar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anchor="ct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tx2"/>
                        </a:buClr>
                        <a:buFont typeface="Wingdings" panose="05000000000000000000" pitchFamily="2" charset="2"/>
                        <a:defRPr sz="24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200">
                          <a:solidFill>
                            <a:schemeClr val="tx1"/>
                          </a:solidFill>
                          <a:latin typeface="Arial" panose="020B0604020202020204" pitchFamily="34" charset="0"/>
                        </a:defRPr>
                      </a:lvl2pPr>
                      <a:lvl3pPr marL="1143000" indent="-228600">
                        <a:spcBef>
                          <a:spcPct val="20000"/>
                        </a:spcBef>
                        <a:buClr>
                          <a:schemeClr val="accent2"/>
                        </a:buClr>
                        <a:defRPr sz="2000">
                          <a:solidFill>
                            <a:schemeClr val="tx1"/>
                          </a:solidFill>
                          <a:latin typeface="Arial" panose="020B0604020202020204" pitchFamily="34" charset="0"/>
                        </a:defRPr>
                      </a:lvl3pPr>
                      <a:lvl4pPr marL="1600200" indent="-228600">
                        <a:spcBef>
                          <a:spcPct val="20000"/>
                        </a:spcBef>
                        <a:defRPr>
                          <a:solidFill>
                            <a:schemeClr val="tx1"/>
                          </a:solidFill>
                          <a:latin typeface="Arial" panose="020B0604020202020204" pitchFamily="34" charset="0"/>
                        </a:defRPr>
                      </a:lvl4pPr>
                      <a:lvl5pPr marL="2057400" indent="-228600">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大型商业</a:t>
                      </a: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p>
                      <a:pPr marL="342900" marR="0" lvl="0" indent="-342900" algn="l" defTabSz="914400" rtl="0" eaLnBrk="0" fontAlgn="base" latinLnBrk="0" hangingPunct="0">
                        <a:lnSpc>
                          <a:spcPct val="100000"/>
                        </a:lnSpc>
                        <a:spcBef>
                          <a:spcPct val="0"/>
                        </a:spcBef>
                        <a:spcAft>
                          <a:spcPct val="0"/>
                        </a:spcAft>
                        <a:buClrTx/>
                        <a:buSzTx/>
                        <a:buFontTx/>
                        <a:buNone/>
                        <a:tabLst/>
                      </a:pPr>
                      <a:r>
                        <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中心</a:t>
                      </a: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tx2"/>
                        </a:buClr>
                        <a:buFont typeface="Wingdings" panose="05000000000000000000" pitchFamily="2" charset="2"/>
                        <a:defRPr sz="24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200">
                          <a:solidFill>
                            <a:schemeClr val="tx1"/>
                          </a:solidFill>
                          <a:latin typeface="Arial" panose="020B0604020202020204" pitchFamily="34" charset="0"/>
                        </a:defRPr>
                      </a:lvl2pPr>
                      <a:lvl3pPr marL="1143000" indent="-228600">
                        <a:spcBef>
                          <a:spcPct val="20000"/>
                        </a:spcBef>
                        <a:buClr>
                          <a:schemeClr val="accent2"/>
                        </a:buClr>
                        <a:defRPr sz="2000">
                          <a:solidFill>
                            <a:schemeClr val="tx1"/>
                          </a:solidFill>
                          <a:latin typeface="Arial" panose="020B0604020202020204" pitchFamily="34" charset="0"/>
                        </a:defRPr>
                      </a:lvl3pPr>
                      <a:lvl4pPr marL="1600200" indent="-228600">
                        <a:spcBef>
                          <a:spcPct val="20000"/>
                        </a:spcBef>
                        <a:defRPr>
                          <a:solidFill>
                            <a:schemeClr val="tx1"/>
                          </a:solidFill>
                          <a:latin typeface="Arial" panose="020B0604020202020204" pitchFamily="34" charset="0"/>
                        </a:defRPr>
                      </a:lvl4pPr>
                      <a:lvl5pPr marL="2057400" indent="-228600">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市级以上的商业中心、商业步行街</a:t>
                      </a: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752047496"/>
                  </a:ext>
                </a:extLst>
              </a:tr>
              <a:tr h="588963">
                <a:tc>
                  <a:txBody>
                    <a:bodyPr/>
                    <a:lstStyle>
                      <a:lvl1pPr marL="342900" indent="-342900">
                        <a:spcBef>
                          <a:spcPct val="20000"/>
                        </a:spcBef>
                        <a:buClr>
                          <a:schemeClr val="tx2"/>
                        </a:buClr>
                        <a:buFont typeface="Wingdings" panose="05000000000000000000" pitchFamily="2" charset="2"/>
                        <a:defRPr sz="24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200">
                          <a:solidFill>
                            <a:schemeClr val="tx1"/>
                          </a:solidFill>
                          <a:latin typeface="Arial" panose="020B0604020202020204" pitchFamily="34" charset="0"/>
                        </a:defRPr>
                      </a:lvl2pPr>
                      <a:lvl3pPr marL="1143000" indent="-228600">
                        <a:spcBef>
                          <a:spcPct val="20000"/>
                        </a:spcBef>
                        <a:buClr>
                          <a:schemeClr val="accent2"/>
                        </a:buClr>
                        <a:defRPr sz="2000">
                          <a:solidFill>
                            <a:schemeClr val="tx1"/>
                          </a:solidFill>
                          <a:latin typeface="Arial" panose="020B0604020202020204" pitchFamily="34" charset="0"/>
                        </a:defRPr>
                      </a:lvl3pPr>
                      <a:lvl4pPr marL="1600200" indent="-228600">
                        <a:spcBef>
                          <a:spcPct val="20000"/>
                        </a:spcBef>
                        <a:defRPr>
                          <a:solidFill>
                            <a:schemeClr val="tx1"/>
                          </a:solidFill>
                          <a:latin typeface="Arial" panose="020B0604020202020204" pitchFamily="34" charset="0"/>
                        </a:defRPr>
                      </a:lvl4pPr>
                      <a:lvl5pPr marL="2057400" indent="-228600">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5</a:t>
                      </a:r>
                      <a:endPar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anchor="ct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tx2"/>
                        </a:buClr>
                        <a:buFont typeface="Wingdings" panose="05000000000000000000" pitchFamily="2" charset="2"/>
                        <a:defRPr sz="24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200">
                          <a:solidFill>
                            <a:schemeClr val="tx1"/>
                          </a:solidFill>
                          <a:latin typeface="Arial" panose="020B0604020202020204" pitchFamily="34" charset="0"/>
                        </a:defRPr>
                      </a:lvl2pPr>
                      <a:lvl3pPr marL="1143000" indent="-228600">
                        <a:spcBef>
                          <a:spcPct val="20000"/>
                        </a:spcBef>
                        <a:buClr>
                          <a:schemeClr val="accent2"/>
                        </a:buClr>
                        <a:defRPr sz="2000">
                          <a:solidFill>
                            <a:schemeClr val="tx1"/>
                          </a:solidFill>
                          <a:latin typeface="Arial" panose="020B0604020202020204" pitchFamily="34" charset="0"/>
                        </a:defRPr>
                      </a:lvl3pPr>
                      <a:lvl4pPr marL="1600200" indent="-228600">
                        <a:spcBef>
                          <a:spcPct val="20000"/>
                        </a:spcBef>
                        <a:defRPr>
                          <a:solidFill>
                            <a:schemeClr val="tx1"/>
                          </a:solidFill>
                          <a:latin typeface="Arial" panose="020B0604020202020204" pitchFamily="34" charset="0"/>
                        </a:defRPr>
                      </a:lvl4pPr>
                      <a:lvl5pPr marL="2057400" indent="-228600">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大型文体</a:t>
                      </a: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p>
                      <a:pPr marL="342900" marR="0" lvl="0" indent="-342900" algn="l" defTabSz="914400" rtl="0" eaLnBrk="0" fontAlgn="base" latinLnBrk="0" hangingPunct="0">
                        <a:lnSpc>
                          <a:spcPct val="100000"/>
                        </a:lnSpc>
                        <a:spcBef>
                          <a:spcPct val="0"/>
                        </a:spcBef>
                        <a:spcAft>
                          <a:spcPct val="0"/>
                        </a:spcAft>
                        <a:buClrTx/>
                        <a:buSzTx/>
                        <a:buFontTx/>
                        <a:buNone/>
                        <a:tabLst/>
                      </a:pPr>
                      <a:r>
                        <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设施</a:t>
                      </a: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tx2"/>
                        </a:buClr>
                        <a:buFont typeface="Wingdings" panose="05000000000000000000" pitchFamily="2" charset="2"/>
                        <a:defRPr sz="24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200">
                          <a:solidFill>
                            <a:schemeClr val="tx1"/>
                          </a:solidFill>
                          <a:latin typeface="Arial" panose="020B0604020202020204" pitchFamily="34" charset="0"/>
                        </a:defRPr>
                      </a:lvl2pPr>
                      <a:lvl3pPr marL="1143000" indent="-228600">
                        <a:spcBef>
                          <a:spcPct val="20000"/>
                        </a:spcBef>
                        <a:buClr>
                          <a:schemeClr val="accent2"/>
                        </a:buClr>
                        <a:defRPr sz="2000">
                          <a:solidFill>
                            <a:schemeClr val="tx1"/>
                          </a:solidFill>
                          <a:latin typeface="Arial" panose="020B0604020202020204" pitchFamily="34" charset="0"/>
                        </a:defRPr>
                      </a:lvl3pPr>
                      <a:lvl4pPr marL="1600200" indent="-228600">
                        <a:spcBef>
                          <a:spcPct val="20000"/>
                        </a:spcBef>
                        <a:defRPr>
                          <a:solidFill>
                            <a:schemeClr val="tx1"/>
                          </a:solidFill>
                          <a:latin typeface="Arial" panose="020B0604020202020204" pitchFamily="34" charset="0"/>
                        </a:defRPr>
                      </a:lvl4pPr>
                      <a:lvl5pPr marL="2057400" indent="-228600">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市区级以上综合性大型体育场馆，市级以上大型图书馆、博物馆</a:t>
                      </a: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744562141"/>
                  </a:ext>
                </a:extLst>
              </a:tr>
              <a:tr h="587375">
                <a:tc>
                  <a:txBody>
                    <a:bodyPr/>
                    <a:lstStyle>
                      <a:lvl1pPr marL="342900" indent="-342900">
                        <a:spcBef>
                          <a:spcPct val="20000"/>
                        </a:spcBef>
                        <a:buClr>
                          <a:schemeClr val="tx2"/>
                        </a:buClr>
                        <a:buFont typeface="Wingdings" panose="05000000000000000000" pitchFamily="2" charset="2"/>
                        <a:defRPr sz="24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200">
                          <a:solidFill>
                            <a:schemeClr val="tx1"/>
                          </a:solidFill>
                          <a:latin typeface="Arial" panose="020B0604020202020204" pitchFamily="34" charset="0"/>
                        </a:defRPr>
                      </a:lvl2pPr>
                      <a:lvl3pPr marL="1143000" indent="-228600">
                        <a:spcBef>
                          <a:spcPct val="20000"/>
                        </a:spcBef>
                        <a:buClr>
                          <a:schemeClr val="accent2"/>
                        </a:buClr>
                        <a:defRPr sz="2000">
                          <a:solidFill>
                            <a:schemeClr val="tx1"/>
                          </a:solidFill>
                          <a:latin typeface="Arial" panose="020B0604020202020204" pitchFamily="34" charset="0"/>
                        </a:defRPr>
                      </a:lvl3pPr>
                      <a:lvl4pPr marL="1600200" indent="-228600">
                        <a:spcBef>
                          <a:spcPct val="20000"/>
                        </a:spcBef>
                        <a:defRPr>
                          <a:solidFill>
                            <a:schemeClr val="tx1"/>
                          </a:solidFill>
                          <a:latin typeface="Arial" panose="020B0604020202020204" pitchFamily="34" charset="0"/>
                        </a:defRPr>
                      </a:lvl4pPr>
                      <a:lvl5pPr marL="2057400" indent="-228600">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6</a:t>
                      </a:r>
                      <a:endPar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anchor="ct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tx2"/>
                        </a:buClr>
                        <a:buFont typeface="Wingdings" panose="05000000000000000000" pitchFamily="2" charset="2"/>
                        <a:defRPr sz="24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200">
                          <a:solidFill>
                            <a:schemeClr val="tx1"/>
                          </a:solidFill>
                          <a:latin typeface="Arial" panose="020B0604020202020204" pitchFamily="34" charset="0"/>
                        </a:defRPr>
                      </a:lvl2pPr>
                      <a:lvl3pPr marL="1143000" indent="-228600">
                        <a:spcBef>
                          <a:spcPct val="20000"/>
                        </a:spcBef>
                        <a:buClr>
                          <a:schemeClr val="accent2"/>
                        </a:buClr>
                        <a:defRPr sz="2000">
                          <a:solidFill>
                            <a:schemeClr val="tx1"/>
                          </a:solidFill>
                          <a:latin typeface="Arial" panose="020B0604020202020204" pitchFamily="34" charset="0"/>
                        </a:defRPr>
                      </a:lvl3pPr>
                      <a:lvl4pPr marL="1600200" indent="-228600">
                        <a:spcBef>
                          <a:spcPct val="20000"/>
                        </a:spcBef>
                        <a:defRPr>
                          <a:solidFill>
                            <a:schemeClr val="tx1"/>
                          </a:solidFill>
                          <a:latin typeface="Arial" panose="020B0604020202020204" pitchFamily="34" charset="0"/>
                        </a:defRPr>
                      </a:lvl4pPr>
                      <a:lvl5pPr marL="2057400" indent="-228600">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展览会议</a:t>
                      </a: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p>
                      <a:pPr marL="342900" marR="0" lvl="0" indent="-342900" algn="l" defTabSz="914400" rtl="0" eaLnBrk="0" fontAlgn="base" latinLnBrk="0" hangingPunct="0">
                        <a:lnSpc>
                          <a:spcPct val="100000"/>
                        </a:lnSpc>
                        <a:spcBef>
                          <a:spcPct val="0"/>
                        </a:spcBef>
                        <a:spcAft>
                          <a:spcPct val="0"/>
                        </a:spcAft>
                        <a:buClrTx/>
                        <a:buSzTx/>
                        <a:buFontTx/>
                        <a:buNone/>
                        <a:tabLst/>
                      </a:pPr>
                      <a:r>
                        <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中心</a:t>
                      </a: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tx2"/>
                        </a:buClr>
                        <a:buFont typeface="Wingdings" panose="05000000000000000000" pitchFamily="2" charset="2"/>
                        <a:defRPr sz="24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200">
                          <a:solidFill>
                            <a:schemeClr val="tx1"/>
                          </a:solidFill>
                          <a:latin typeface="Arial" panose="020B0604020202020204" pitchFamily="34" charset="0"/>
                        </a:defRPr>
                      </a:lvl2pPr>
                      <a:lvl3pPr marL="1143000" indent="-228600">
                        <a:spcBef>
                          <a:spcPct val="20000"/>
                        </a:spcBef>
                        <a:buClr>
                          <a:schemeClr val="accent2"/>
                        </a:buClr>
                        <a:defRPr sz="2000">
                          <a:solidFill>
                            <a:schemeClr val="tx1"/>
                          </a:solidFill>
                          <a:latin typeface="Arial" panose="020B0604020202020204" pitchFamily="34" charset="0"/>
                        </a:defRPr>
                      </a:lvl3pPr>
                      <a:lvl4pPr marL="1600200" indent="-228600">
                        <a:spcBef>
                          <a:spcPct val="20000"/>
                        </a:spcBef>
                        <a:defRPr>
                          <a:solidFill>
                            <a:schemeClr val="tx1"/>
                          </a:solidFill>
                          <a:latin typeface="Arial" panose="020B0604020202020204" pitchFamily="34" charset="0"/>
                        </a:defRPr>
                      </a:lvl4pPr>
                      <a:lvl5pPr marL="2057400" indent="-228600">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市级以上的展览馆、会议中心</a:t>
                      </a: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860569399"/>
                  </a:ext>
                </a:extLst>
              </a:tr>
              <a:tr h="360363">
                <a:tc>
                  <a:txBody>
                    <a:bodyPr/>
                    <a:lstStyle>
                      <a:lvl1pPr marL="342900" indent="-342900">
                        <a:spcBef>
                          <a:spcPct val="20000"/>
                        </a:spcBef>
                        <a:buClr>
                          <a:schemeClr val="tx2"/>
                        </a:buClr>
                        <a:buFont typeface="Wingdings" panose="05000000000000000000" pitchFamily="2" charset="2"/>
                        <a:defRPr sz="24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200">
                          <a:solidFill>
                            <a:schemeClr val="tx1"/>
                          </a:solidFill>
                          <a:latin typeface="Arial" panose="020B0604020202020204" pitchFamily="34" charset="0"/>
                        </a:defRPr>
                      </a:lvl2pPr>
                      <a:lvl3pPr marL="1143000" indent="-228600">
                        <a:spcBef>
                          <a:spcPct val="20000"/>
                        </a:spcBef>
                        <a:buClr>
                          <a:schemeClr val="accent2"/>
                        </a:buClr>
                        <a:defRPr sz="2000">
                          <a:solidFill>
                            <a:schemeClr val="tx1"/>
                          </a:solidFill>
                          <a:latin typeface="Arial" panose="020B0604020202020204" pitchFamily="34" charset="0"/>
                        </a:defRPr>
                      </a:lvl3pPr>
                      <a:lvl4pPr marL="1600200" indent="-228600">
                        <a:spcBef>
                          <a:spcPct val="20000"/>
                        </a:spcBef>
                        <a:defRPr>
                          <a:solidFill>
                            <a:schemeClr val="tx1"/>
                          </a:solidFill>
                          <a:latin typeface="Arial" panose="020B0604020202020204" pitchFamily="34" charset="0"/>
                        </a:defRPr>
                      </a:lvl4pPr>
                      <a:lvl5pPr marL="2057400" indent="-228600">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7</a:t>
                      </a:r>
                      <a:endPar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anchor="ct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tx2"/>
                        </a:buClr>
                        <a:buFont typeface="Wingdings" panose="05000000000000000000" pitchFamily="2" charset="2"/>
                        <a:defRPr sz="24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200">
                          <a:solidFill>
                            <a:schemeClr val="tx1"/>
                          </a:solidFill>
                          <a:latin typeface="Arial" panose="020B0604020202020204" pitchFamily="34" charset="0"/>
                        </a:defRPr>
                      </a:lvl2pPr>
                      <a:lvl3pPr marL="1143000" indent="-228600">
                        <a:spcBef>
                          <a:spcPct val="20000"/>
                        </a:spcBef>
                        <a:buClr>
                          <a:schemeClr val="accent2"/>
                        </a:buClr>
                        <a:defRPr sz="2000">
                          <a:solidFill>
                            <a:schemeClr val="tx1"/>
                          </a:solidFill>
                          <a:latin typeface="Arial" panose="020B0604020202020204" pitchFamily="34" charset="0"/>
                        </a:defRPr>
                      </a:lvl3pPr>
                      <a:lvl4pPr marL="1600200" indent="-228600">
                        <a:spcBef>
                          <a:spcPct val="20000"/>
                        </a:spcBef>
                        <a:defRPr>
                          <a:solidFill>
                            <a:schemeClr val="tx1"/>
                          </a:solidFill>
                          <a:latin typeface="Arial" panose="020B0604020202020204" pitchFamily="34" charset="0"/>
                        </a:defRPr>
                      </a:lvl4pPr>
                      <a:lvl5pPr marL="2057400" indent="-228600">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交通枢纽</a:t>
                      </a: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tx2"/>
                        </a:buClr>
                        <a:buFont typeface="Wingdings" panose="05000000000000000000" pitchFamily="2" charset="2"/>
                        <a:defRPr sz="24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200">
                          <a:solidFill>
                            <a:schemeClr val="tx1"/>
                          </a:solidFill>
                          <a:latin typeface="Arial" panose="020B0604020202020204" pitchFamily="34" charset="0"/>
                        </a:defRPr>
                      </a:lvl2pPr>
                      <a:lvl3pPr marL="1143000" indent="-228600">
                        <a:spcBef>
                          <a:spcPct val="20000"/>
                        </a:spcBef>
                        <a:buClr>
                          <a:schemeClr val="accent2"/>
                        </a:buClr>
                        <a:defRPr sz="2000">
                          <a:solidFill>
                            <a:schemeClr val="tx1"/>
                          </a:solidFill>
                          <a:latin typeface="Arial" panose="020B0604020202020204" pitchFamily="34" charset="0"/>
                        </a:defRPr>
                      </a:lvl3pPr>
                      <a:lvl4pPr marL="1600200" indent="-228600">
                        <a:spcBef>
                          <a:spcPct val="20000"/>
                        </a:spcBef>
                        <a:defRPr>
                          <a:solidFill>
                            <a:schemeClr val="tx1"/>
                          </a:solidFill>
                          <a:latin typeface="Arial" panose="020B0604020202020204" pitchFamily="34" charset="0"/>
                        </a:defRPr>
                      </a:lvl4pPr>
                      <a:lvl5pPr marL="2057400" indent="-228600">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火车站、大型客运站等重要交通枢纽</a:t>
                      </a: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22905667"/>
                  </a:ext>
                </a:extLst>
              </a:tr>
              <a:tr h="363538">
                <a:tc>
                  <a:txBody>
                    <a:bodyPr/>
                    <a:lstStyle>
                      <a:lvl1pPr marL="342900" indent="-342900">
                        <a:spcBef>
                          <a:spcPct val="20000"/>
                        </a:spcBef>
                        <a:buClr>
                          <a:schemeClr val="tx2"/>
                        </a:buClr>
                        <a:buFont typeface="Wingdings" panose="05000000000000000000" pitchFamily="2" charset="2"/>
                        <a:defRPr sz="24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200">
                          <a:solidFill>
                            <a:schemeClr val="tx1"/>
                          </a:solidFill>
                          <a:latin typeface="Arial" panose="020B0604020202020204" pitchFamily="34" charset="0"/>
                        </a:defRPr>
                      </a:lvl2pPr>
                      <a:lvl3pPr marL="1143000" indent="-228600">
                        <a:spcBef>
                          <a:spcPct val="20000"/>
                        </a:spcBef>
                        <a:buClr>
                          <a:schemeClr val="accent2"/>
                        </a:buClr>
                        <a:defRPr sz="2000">
                          <a:solidFill>
                            <a:schemeClr val="tx1"/>
                          </a:solidFill>
                          <a:latin typeface="Arial" panose="020B0604020202020204" pitchFamily="34" charset="0"/>
                        </a:defRPr>
                      </a:lvl3pPr>
                      <a:lvl4pPr marL="1600200" indent="-228600">
                        <a:spcBef>
                          <a:spcPct val="20000"/>
                        </a:spcBef>
                        <a:defRPr>
                          <a:solidFill>
                            <a:schemeClr val="tx1"/>
                          </a:solidFill>
                          <a:latin typeface="Arial" panose="020B0604020202020204" pitchFamily="34" charset="0"/>
                        </a:defRPr>
                      </a:lvl4pPr>
                      <a:lvl5pPr marL="2057400" indent="-228600">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8</a:t>
                      </a:r>
                      <a:endPar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anchor="ct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tx2"/>
                        </a:buClr>
                        <a:buFont typeface="Wingdings" panose="05000000000000000000" pitchFamily="2" charset="2"/>
                        <a:defRPr sz="24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200">
                          <a:solidFill>
                            <a:schemeClr val="tx1"/>
                          </a:solidFill>
                          <a:latin typeface="Arial" panose="020B0604020202020204" pitchFamily="34" charset="0"/>
                        </a:defRPr>
                      </a:lvl2pPr>
                      <a:lvl3pPr marL="1143000" indent="-228600">
                        <a:spcBef>
                          <a:spcPct val="20000"/>
                        </a:spcBef>
                        <a:buClr>
                          <a:schemeClr val="accent2"/>
                        </a:buClr>
                        <a:defRPr sz="2000">
                          <a:solidFill>
                            <a:schemeClr val="tx1"/>
                          </a:solidFill>
                          <a:latin typeface="Arial" panose="020B0604020202020204" pitchFamily="34" charset="0"/>
                        </a:defRPr>
                      </a:lvl3pPr>
                      <a:lvl4pPr marL="1600200" indent="-228600">
                        <a:spcBef>
                          <a:spcPct val="20000"/>
                        </a:spcBef>
                        <a:defRPr>
                          <a:solidFill>
                            <a:schemeClr val="tx1"/>
                          </a:solidFill>
                          <a:latin typeface="Arial" panose="020B0604020202020204" pitchFamily="34" charset="0"/>
                        </a:defRPr>
                      </a:lvl4pPr>
                      <a:lvl5pPr marL="2057400" indent="-228600">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著名园区</a:t>
                      </a: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tx2"/>
                        </a:buClr>
                        <a:buFont typeface="Wingdings" panose="05000000000000000000" pitchFamily="2" charset="2"/>
                        <a:defRPr sz="24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200">
                          <a:solidFill>
                            <a:schemeClr val="tx1"/>
                          </a:solidFill>
                          <a:latin typeface="Arial" panose="020B0604020202020204" pitchFamily="34" charset="0"/>
                        </a:defRPr>
                      </a:lvl2pPr>
                      <a:lvl3pPr marL="1143000" indent="-228600">
                        <a:spcBef>
                          <a:spcPct val="20000"/>
                        </a:spcBef>
                        <a:buClr>
                          <a:schemeClr val="accent2"/>
                        </a:buClr>
                        <a:defRPr sz="2000">
                          <a:solidFill>
                            <a:schemeClr val="tx1"/>
                          </a:solidFill>
                          <a:latin typeface="Arial" panose="020B0604020202020204" pitchFamily="34" charset="0"/>
                        </a:defRPr>
                      </a:lvl3pPr>
                      <a:lvl4pPr marL="1600200" indent="-228600">
                        <a:spcBef>
                          <a:spcPct val="20000"/>
                        </a:spcBef>
                        <a:defRPr>
                          <a:solidFill>
                            <a:schemeClr val="tx1"/>
                          </a:solidFill>
                          <a:latin typeface="Arial" panose="020B0604020202020204" pitchFamily="34" charset="0"/>
                        </a:defRPr>
                      </a:lvl4pPr>
                      <a:lvl5pPr marL="2057400" indent="-228600">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市级以上显著标志性的城区或开发区建设性园区</a:t>
                      </a: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190661204"/>
                  </a:ext>
                </a:extLst>
              </a:tr>
              <a:tr h="407988">
                <a:tc>
                  <a:txBody>
                    <a:bodyPr/>
                    <a:lstStyle>
                      <a:lvl1pPr marL="342900" indent="-342900">
                        <a:spcBef>
                          <a:spcPct val="20000"/>
                        </a:spcBef>
                        <a:buClr>
                          <a:schemeClr val="tx2"/>
                        </a:buClr>
                        <a:buFont typeface="Wingdings" panose="05000000000000000000" pitchFamily="2" charset="2"/>
                        <a:defRPr sz="24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200">
                          <a:solidFill>
                            <a:schemeClr val="tx1"/>
                          </a:solidFill>
                          <a:latin typeface="Arial" panose="020B0604020202020204" pitchFamily="34" charset="0"/>
                        </a:defRPr>
                      </a:lvl2pPr>
                      <a:lvl3pPr marL="1143000" indent="-228600">
                        <a:spcBef>
                          <a:spcPct val="20000"/>
                        </a:spcBef>
                        <a:buClr>
                          <a:schemeClr val="accent2"/>
                        </a:buClr>
                        <a:defRPr sz="2000">
                          <a:solidFill>
                            <a:schemeClr val="tx1"/>
                          </a:solidFill>
                          <a:latin typeface="Arial" panose="020B0604020202020204" pitchFamily="34" charset="0"/>
                        </a:defRPr>
                      </a:lvl3pPr>
                      <a:lvl4pPr marL="1600200" indent="-228600">
                        <a:spcBef>
                          <a:spcPct val="20000"/>
                        </a:spcBef>
                        <a:defRPr>
                          <a:solidFill>
                            <a:schemeClr val="tx1"/>
                          </a:solidFill>
                          <a:latin typeface="Arial" panose="020B0604020202020204" pitchFamily="34" charset="0"/>
                        </a:defRPr>
                      </a:lvl4pPr>
                      <a:lvl5pPr marL="2057400" indent="-228600">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9</a:t>
                      </a:r>
                      <a:endPar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anchor="ct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tx2"/>
                        </a:buClr>
                        <a:buFont typeface="Wingdings" panose="05000000000000000000" pitchFamily="2" charset="2"/>
                        <a:defRPr sz="24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200">
                          <a:solidFill>
                            <a:schemeClr val="tx1"/>
                          </a:solidFill>
                          <a:latin typeface="Arial" panose="020B0604020202020204" pitchFamily="34" charset="0"/>
                        </a:defRPr>
                      </a:lvl2pPr>
                      <a:lvl3pPr marL="1143000" indent="-228600">
                        <a:spcBef>
                          <a:spcPct val="20000"/>
                        </a:spcBef>
                        <a:buClr>
                          <a:schemeClr val="accent2"/>
                        </a:buClr>
                        <a:defRPr sz="2000">
                          <a:solidFill>
                            <a:schemeClr val="tx1"/>
                          </a:solidFill>
                          <a:latin typeface="Arial" panose="020B0604020202020204" pitchFamily="34" charset="0"/>
                        </a:defRPr>
                      </a:lvl3pPr>
                      <a:lvl4pPr marL="1600200" indent="-228600">
                        <a:spcBef>
                          <a:spcPct val="20000"/>
                        </a:spcBef>
                        <a:defRPr>
                          <a:solidFill>
                            <a:schemeClr val="tx1"/>
                          </a:solidFill>
                          <a:latin typeface="Arial" panose="020B0604020202020204" pitchFamily="34" charset="0"/>
                        </a:defRPr>
                      </a:lvl4pPr>
                      <a:lvl5pPr marL="2057400" indent="-228600">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著名旅游区</a:t>
                      </a: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tx2"/>
                        </a:buClr>
                        <a:buFont typeface="Wingdings" panose="05000000000000000000" pitchFamily="2" charset="2"/>
                        <a:defRPr sz="24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200">
                          <a:solidFill>
                            <a:schemeClr val="tx1"/>
                          </a:solidFill>
                          <a:latin typeface="Arial" panose="020B0604020202020204" pitchFamily="34" charset="0"/>
                        </a:defRPr>
                      </a:lvl2pPr>
                      <a:lvl3pPr marL="1143000" indent="-228600">
                        <a:spcBef>
                          <a:spcPct val="20000"/>
                        </a:spcBef>
                        <a:buClr>
                          <a:schemeClr val="accent2"/>
                        </a:buClr>
                        <a:defRPr sz="2000">
                          <a:solidFill>
                            <a:schemeClr val="tx1"/>
                          </a:solidFill>
                          <a:latin typeface="Arial" panose="020B0604020202020204" pitchFamily="34" charset="0"/>
                        </a:defRPr>
                      </a:lvl3pPr>
                      <a:lvl4pPr marL="1600200" indent="-228600">
                        <a:spcBef>
                          <a:spcPct val="20000"/>
                        </a:spcBef>
                        <a:defRPr>
                          <a:solidFill>
                            <a:schemeClr val="tx1"/>
                          </a:solidFill>
                          <a:latin typeface="Arial" panose="020B0604020202020204" pitchFamily="34" charset="0"/>
                        </a:defRPr>
                      </a:lvl4pPr>
                      <a:lvl5pPr marL="2057400" indent="-228600">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对外开放的国家级、升级、市级以上具有代表性、大众化的著名旅游区，主题公园，重要城市公用和大型游乐场所</a:t>
                      </a: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263290642"/>
                  </a:ext>
                </a:extLst>
              </a:tr>
            </a:tbl>
          </a:graphicData>
        </a:graphic>
      </p:graphicFrame>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a:extLst>
              <a:ext uri="{FF2B5EF4-FFF2-40B4-BE49-F238E27FC236}">
                <a16:creationId xmlns:a16="http://schemas.microsoft.com/office/drawing/2014/main" id="{B9B1F8E6-6717-42B9-8C0E-5C8CA27ECDD6}"/>
              </a:ext>
            </a:extLst>
          </p:cNvPr>
          <p:cNvSpPr>
            <a:spLocks noGrp="1" noChangeArrowheads="1"/>
          </p:cNvSpPr>
          <p:nvPr>
            <p:ph type="title"/>
          </p:nvPr>
        </p:nvSpPr>
        <p:spPr/>
        <p:txBody>
          <a:bodyPr/>
          <a:lstStyle/>
          <a:p>
            <a:endParaRPr lang="zh-CN" altLang="zh-CN">
              <a:ea typeface="宋体" panose="02010600030101010101" pitchFamily="2" charset="-122"/>
            </a:endParaRPr>
          </a:p>
        </p:txBody>
      </p:sp>
      <p:sp>
        <p:nvSpPr>
          <p:cNvPr id="49155" name="Rectangle 3">
            <a:extLst>
              <a:ext uri="{FF2B5EF4-FFF2-40B4-BE49-F238E27FC236}">
                <a16:creationId xmlns:a16="http://schemas.microsoft.com/office/drawing/2014/main" id="{3DA8BED7-9430-4E5D-A591-6A366BF43333}"/>
              </a:ext>
            </a:extLst>
          </p:cNvPr>
          <p:cNvSpPr>
            <a:spLocks noGrp="1" noChangeArrowheads="1"/>
          </p:cNvSpPr>
          <p:nvPr>
            <p:ph type="body" idx="1"/>
          </p:nvPr>
        </p:nvSpPr>
        <p:spPr/>
        <p:txBody>
          <a:bodyPr/>
          <a:lstStyle/>
          <a:p>
            <a:pPr algn="just">
              <a:lnSpc>
                <a:spcPct val="130000"/>
              </a:lnSpc>
            </a:pPr>
            <a:r>
              <a:rPr lang="zh-CN" altLang="en-US" b="1">
                <a:ea typeface="宋体" panose="02010600030101010101" pitchFamily="2" charset="-122"/>
              </a:rPr>
              <a:t>版面规格及信息排版</a:t>
            </a:r>
          </a:p>
          <a:p>
            <a:pPr lvl="1">
              <a:lnSpc>
                <a:spcPct val="130000"/>
              </a:lnSpc>
            </a:pPr>
            <a:r>
              <a:rPr lang="zh-CN" altLang="en-US" b="1">
                <a:ea typeface="宋体" panose="02010600030101010101" pitchFamily="2" charset="-122"/>
              </a:rPr>
              <a:t>结合国家或行业标准规定的图形符号或反映自身特征的图案标识（如医院、交通枢纽、旅游区等）</a:t>
            </a:r>
          </a:p>
          <a:p>
            <a:pPr lvl="1">
              <a:lnSpc>
                <a:spcPct val="130000"/>
              </a:lnSpc>
            </a:pPr>
            <a:r>
              <a:rPr lang="zh-CN" altLang="en-US" b="1">
                <a:ea typeface="宋体" panose="02010600030101010101" pitchFamily="2" charset="-122"/>
              </a:rPr>
              <a:t>在不超过标志信息量时，可结合道路体系的交通指路标志设置；</a:t>
            </a:r>
          </a:p>
          <a:p>
            <a:pPr lvl="1">
              <a:lnSpc>
                <a:spcPct val="130000"/>
              </a:lnSpc>
            </a:pPr>
            <a:r>
              <a:rPr lang="zh-CN" altLang="en-US" b="1">
                <a:ea typeface="宋体" panose="02010600030101010101" pitchFamily="2" charset="-122"/>
              </a:rPr>
              <a:t>单独设置重要场所、旅游景区指路标志时，根据采用不同的支撑方式，选用合适的牌面规格</a:t>
            </a:r>
          </a:p>
          <a:p>
            <a:pPr lvl="1">
              <a:lnSpc>
                <a:spcPct val="130000"/>
              </a:lnSpc>
            </a:pPr>
            <a:r>
              <a:rPr lang="zh-CN" altLang="en-US" b="1">
                <a:ea typeface="宋体" panose="02010600030101010101" pitchFamily="2" charset="-122"/>
              </a:rPr>
              <a:t>如设置英文地点名称，则地点名称与英文地图的地点名称一致。</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a:extLst>
              <a:ext uri="{FF2B5EF4-FFF2-40B4-BE49-F238E27FC236}">
                <a16:creationId xmlns:a16="http://schemas.microsoft.com/office/drawing/2014/main" id="{D7C4D362-9C81-4AD6-99A6-F99C9802F497}"/>
              </a:ext>
            </a:extLst>
          </p:cNvPr>
          <p:cNvSpPr>
            <a:spLocks noGrp="1" noChangeArrowheads="1"/>
          </p:cNvSpPr>
          <p:nvPr>
            <p:ph type="title"/>
          </p:nvPr>
        </p:nvSpPr>
        <p:spPr/>
        <p:txBody>
          <a:bodyPr/>
          <a:lstStyle/>
          <a:p>
            <a:endParaRPr lang="zh-CN" altLang="zh-CN">
              <a:ea typeface="宋体" panose="02010600030101010101" pitchFamily="2" charset="-122"/>
            </a:endParaRPr>
          </a:p>
        </p:txBody>
      </p:sp>
      <p:sp>
        <p:nvSpPr>
          <p:cNvPr id="13315" name="Rectangle 3">
            <a:extLst>
              <a:ext uri="{FF2B5EF4-FFF2-40B4-BE49-F238E27FC236}">
                <a16:creationId xmlns:a16="http://schemas.microsoft.com/office/drawing/2014/main" id="{70243129-0123-4568-A125-CE41CCF0E43E}"/>
              </a:ext>
            </a:extLst>
          </p:cNvPr>
          <p:cNvSpPr>
            <a:spLocks noGrp="1" noChangeArrowheads="1"/>
          </p:cNvSpPr>
          <p:nvPr>
            <p:ph type="body" idx="1"/>
          </p:nvPr>
        </p:nvSpPr>
        <p:spPr>
          <a:xfrm>
            <a:off x="457200" y="1219200"/>
            <a:ext cx="8229600" cy="5257800"/>
          </a:xfrm>
        </p:spPr>
        <p:txBody>
          <a:bodyPr/>
          <a:lstStyle/>
          <a:p>
            <a:pPr lvl="1"/>
            <a:r>
              <a:rPr lang="zh-CN" altLang="en-US" sz="2200" b="1">
                <a:ea typeface="宋体" panose="02010600030101010101" pitchFamily="2" charset="-122"/>
              </a:rPr>
              <a:t>一个指路标志牌上往往不能够把四大信息全部放在一起。否则会引起信息过载，造成驾驶者阅读困难。</a:t>
            </a:r>
          </a:p>
          <a:p>
            <a:pPr lvl="1"/>
            <a:r>
              <a:rPr lang="zh-CN" altLang="en-US" sz="2200" b="1">
                <a:ea typeface="宋体" panose="02010600030101010101" pitchFamily="2" charset="-122"/>
              </a:rPr>
              <a:t>距离信息是分开来放在“地点距离”标志上的。</a:t>
            </a:r>
          </a:p>
          <a:p>
            <a:pPr lvl="1"/>
            <a:r>
              <a:rPr lang="zh-CN" altLang="en-US" sz="2200" b="1">
                <a:ea typeface="宋体" panose="02010600030101010101" pitchFamily="2" charset="-122"/>
              </a:rPr>
              <a:t>城市道路中指引非直接相交道路时提示距离，重要地点跨一个主次干道路口的指引时提示距离。快速路依据高速公路指路标志设计要求提示距离。</a:t>
            </a:r>
          </a:p>
          <a:p>
            <a:r>
              <a:rPr lang="en-US" altLang="zh-CN" sz="2400" b="1">
                <a:ea typeface="宋体" panose="02010600030101010101" pitchFamily="2" charset="-122"/>
              </a:rPr>
              <a:t>4</a:t>
            </a:r>
            <a:r>
              <a:rPr lang="zh-CN" altLang="en-US" sz="2400" b="1">
                <a:ea typeface="宋体" panose="02010600030101010101" pitchFamily="2" charset="-122"/>
              </a:rPr>
              <a:t>、信息的及时性</a:t>
            </a:r>
          </a:p>
          <a:p>
            <a:pPr lvl="1"/>
            <a:r>
              <a:rPr lang="zh-CN" altLang="en-US" sz="2200" b="1">
                <a:ea typeface="宋体" panose="02010600030101010101" pitchFamily="2" charset="-122"/>
              </a:rPr>
              <a:t>推断驾驶者的心理，及时地在需要判别做出改变方向或路线改变决策的关键地点给出最需要的信息。</a:t>
            </a:r>
          </a:p>
          <a:p>
            <a:r>
              <a:rPr lang="en-US" altLang="zh-CN" sz="2400" b="1">
                <a:ea typeface="宋体" panose="02010600030101010101" pitchFamily="2" charset="-122"/>
              </a:rPr>
              <a:t>5</a:t>
            </a:r>
            <a:r>
              <a:rPr lang="zh-CN" altLang="en-US" sz="2400" b="1">
                <a:ea typeface="宋体" panose="02010600030101010101" pitchFamily="2" charset="-122"/>
              </a:rPr>
              <a:t>、信息的连续性和重复性</a:t>
            </a:r>
          </a:p>
          <a:p>
            <a:pPr lvl="1"/>
            <a:r>
              <a:rPr lang="zh-CN" altLang="en-US" sz="2200" b="1">
                <a:ea typeface="宋体" panose="02010600030101010101" pitchFamily="2" charset="-122"/>
              </a:rPr>
              <a:t>（</a:t>
            </a:r>
            <a:r>
              <a:rPr lang="en-US" altLang="zh-CN" sz="2200" b="1">
                <a:ea typeface="宋体" panose="02010600030101010101" pitchFamily="2" charset="-122"/>
              </a:rPr>
              <a:t>1</a:t>
            </a:r>
            <a:r>
              <a:rPr lang="zh-CN" altLang="en-US" sz="2200" b="1">
                <a:ea typeface="宋体" panose="02010600030101010101" pitchFamily="2" charset="-122"/>
              </a:rPr>
              <a:t>）连续性是指在指路引导过程中信息必需是连续不间断的，绝不能在一个连续提供的重要信息之间因穿插其它信息而遗漏该信息，导致驾驶者的信息失落错觉。</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329" name="Rectangle 153">
            <a:extLst>
              <a:ext uri="{FF2B5EF4-FFF2-40B4-BE49-F238E27FC236}">
                <a16:creationId xmlns:a16="http://schemas.microsoft.com/office/drawing/2014/main" id="{40E83CBF-C5AD-4ACA-B1D4-900817C46C27}"/>
              </a:ext>
            </a:extLst>
          </p:cNvPr>
          <p:cNvSpPr>
            <a:spLocks noGrp="1" noChangeArrowheads="1"/>
          </p:cNvSpPr>
          <p:nvPr>
            <p:ph type="title"/>
          </p:nvPr>
        </p:nvSpPr>
        <p:spPr/>
        <p:txBody>
          <a:bodyPr/>
          <a:lstStyle/>
          <a:p>
            <a:endParaRPr lang="zh-CN" altLang="zh-CN">
              <a:ea typeface="宋体" panose="02010600030101010101" pitchFamily="2" charset="-122"/>
            </a:endParaRPr>
          </a:p>
        </p:txBody>
      </p:sp>
      <p:sp>
        <p:nvSpPr>
          <p:cNvPr id="50179" name="Rectangle 3">
            <a:extLst>
              <a:ext uri="{FF2B5EF4-FFF2-40B4-BE49-F238E27FC236}">
                <a16:creationId xmlns:a16="http://schemas.microsoft.com/office/drawing/2014/main" id="{683FA58A-B8D0-42E3-9A41-9B1B308AA1DA}"/>
              </a:ext>
            </a:extLst>
          </p:cNvPr>
          <p:cNvSpPr>
            <a:spLocks noGrp="1" noChangeArrowheads="1"/>
          </p:cNvSpPr>
          <p:nvPr>
            <p:ph type="body" sz="half" idx="1"/>
          </p:nvPr>
        </p:nvSpPr>
        <p:spPr>
          <a:xfrm>
            <a:off x="457200" y="1219200"/>
            <a:ext cx="8534400" cy="5105400"/>
          </a:xfrm>
        </p:spPr>
        <p:txBody>
          <a:bodyPr/>
          <a:lstStyle/>
          <a:p>
            <a:pPr algn="just"/>
            <a:r>
              <a:rPr lang="zh-CN" altLang="en-US" sz="2400" b="1">
                <a:ea typeface="宋体" panose="02010600030101010101" pitchFamily="2" charset="-122"/>
              </a:rPr>
              <a:t>设置位置</a:t>
            </a:r>
          </a:p>
          <a:p>
            <a:pPr lvl="1"/>
            <a:r>
              <a:rPr lang="zh-CN" altLang="en-US" sz="2200" b="1">
                <a:ea typeface="宋体" panose="02010600030101010101" pitchFamily="2" charset="-122"/>
              </a:rPr>
              <a:t>应优先考虑组合设置</a:t>
            </a:r>
          </a:p>
          <a:p>
            <a:pPr lvl="1"/>
            <a:r>
              <a:rPr lang="zh-CN" altLang="en-US" sz="2200" b="1">
                <a:ea typeface="宋体" panose="02010600030101010101" pitchFamily="2" charset="-122"/>
              </a:rPr>
              <a:t>重要政府机关单位这一类型的指路标志或指路信息宜单独设置 </a:t>
            </a:r>
          </a:p>
        </p:txBody>
      </p:sp>
      <p:graphicFrame>
        <p:nvGraphicFramePr>
          <p:cNvPr id="50333" name="Group 157">
            <a:extLst>
              <a:ext uri="{FF2B5EF4-FFF2-40B4-BE49-F238E27FC236}">
                <a16:creationId xmlns:a16="http://schemas.microsoft.com/office/drawing/2014/main" id="{5D2BB64E-5951-4AB7-B26D-89407418B3B0}"/>
              </a:ext>
            </a:extLst>
          </p:cNvPr>
          <p:cNvGraphicFramePr>
            <a:graphicFrameLocks noGrp="1"/>
          </p:cNvGraphicFramePr>
          <p:nvPr>
            <p:ph sz="half" idx="2"/>
          </p:nvPr>
        </p:nvGraphicFramePr>
        <p:xfrm>
          <a:off x="152400" y="2819400"/>
          <a:ext cx="8915400" cy="3348357"/>
        </p:xfrm>
        <a:graphic>
          <a:graphicData uri="http://schemas.openxmlformats.org/drawingml/2006/table">
            <a:tbl>
              <a:tblPr/>
              <a:tblGrid>
                <a:gridCol w="676275">
                  <a:extLst>
                    <a:ext uri="{9D8B030D-6E8A-4147-A177-3AD203B41FA5}">
                      <a16:colId xmlns:a16="http://schemas.microsoft.com/office/drawing/2014/main" val="809443207"/>
                    </a:ext>
                  </a:extLst>
                </a:gridCol>
                <a:gridCol w="1458913">
                  <a:extLst>
                    <a:ext uri="{9D8B030D-6E8A-4147-A177-3AD203B41FA5}">
                      <a16:colId xmlns:a16="http://schemas.microsoft.com/office/drawing/2014/main" val="3062015343"/>
                    </a:ext>
                  </a:extLst>
                </a:gridCol>
                <a:gridCol w="4886325">
                  <a:extLst>
                    <a:ext uri="{9D8B030D-6E8A-4147-A177-3AD203B41FA5}">
                      <a16:colId xmlns:a16="http://schemas.microsoft.com/office/drawing/2014/main" val="671357001"/>
                    </a:ext>
                  </a:extLst>
                </a:gridCol>
                <a:gridCol w="1893887">
                  <a:extLst>
                    <a:ext uri="{9D8B030D-6E8A-4147-A177-3AD203B41FA5}">
                      <a16:colId xmlns:a16="http://schemas.microsoft.com/office/drawing/2014/main" val="2045302909"/>
                    </a:ext>
                  </a:extLst>
                </a:gridCol>
              </a:tblGrid>
              <a:tr h="701675">
                <a:tc>
                  <a:txBody>
                    <a:bodyPr/>
                    <a:lstStyle>
                      <a:lvl1pPr marL="342900" indent="-342900">
                        <a:spcBef>
                          <a:spcPct val="20000"/>
                        </a:spcBef>
                        <a:buClr>
                          <a:schemeClr val="tx2"/>
                        </a:buClr>
                        <a:buFont typeface="Wingdings" panose="05000000000000000000" pitchFamily="2" charset="2"/>
                        <a:defRPr sz="24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200">
                          <a:solidFill>
                            <a:schemeClr val="tx1"/>
                          </a:solidFill>
                          <a:latin typeface="Arial" panose="020B0604020202020204" pitchFamily="34" charset="0"/>
                        </a:defRPr>
                      </a:lvl2pPr>
                      <a:lvl3pPr marL="1143000" indent="-228600">
                        <a:spcBef>
                          <a:spcPct val="20000"/>
                        </a:spcBef>
                        <a:buClr>
                          <a:schemeClr val="accent2"/>
                        </a:buClr>
                        <a:defRPr sz="2000">
                          <a:solidFill>
                            <a:schemeClr val="tx1"/>
                          </a:solidFill>
                          <a:latin typeface="Arial" panose="020B0604020202020204" pitchFamily="34" charset="0"/>
                        </a:defRPr>
                      </a:lvl3pPr>
                      <a:lvl4pPr marL="1600200" indent="-228600">
                        <a:spcBef>
                          <a:spcPct val="20000"/>
                        </a:spcBef>
                        <a:defRPr>
                          <a:solidFill>
                            <a:schemeClr val="tx1"/>
                          </a:solidFill>
                          <a:latin typeface="Arial" panose="020B0604020202020204" pitchFamily="34" charset="0"/>
                        </a:defRPr>
                      </a:lvl4pPr>
                      <a:lvl5pPr marL="2057400" indent="-228600">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序号</a:t>
                      </a: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tx2"/>
                        </a:buClr>
                        <a:buFont typeface="Wingdings" panose="05000000000000000000" pitchFamily="2" charset="2"/>
                        <a:defRPr sz="24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200">
                          <a:solidFill>
                            <a:schemeClr val="tx1"/>
                          </a:solidFill>
                          <a:latin typeface="Arial" panose="020B0604020202020204" pitchFamily="34" charset="0"/>
                        </a:defRPr>
                      </a:lvl2pPr>
                      <a:lvl3pPr marL="1143000" indent="-228600">
                        <a:spcBef>
                          <a:spcPct val="20000"/>
                        </a:spcBef>
                        <a:buClr>
                          <a:schemeClr val="accent2"/>
                        </a:buClr>
                        <a:defRPr sz="2000">
                          <a:solidFill>
                            <a:schemeClr val="tx1"/>
                          </a:solidFill>
                          <a:latin typeface="Arial" panose="020B0604020202020204" pitchFamily="34" charset="0"/>
                        </a:defRPr>
                      </a:lvl3pPr>
                      <a:lvl4pPr marL="1600200" indent="-228600">
                        <a:spcBef>
                          <a:spcPct val="20000"/>
                        </a:spcBef>
                        <a:defRPr>
                          <a:solidFill>
                            <a:schemeClr val="tx1"/>
                          </a:solidFill>
                          <a:latin typeface="Arial" panose="020B0604020202020204" pitchFamily="34" charset="0"/>
                        </a:defRPr>
                      </a:lvl4pPr>
                      <a:lvl5pPr marL="2057400" indent="-228600">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提前设置类型</a:t>
                      </a: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tx2"/>
                        </a:buClr>
                        <a:buFont typeface="Wingdings" panose="05000000000000000000" pitchFamily="2" charset="2"/>
                        <a:defRPr sz="24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200">
                          <a:solidFill>
                            <a:schemeClr val="tx1"/>
                          </a:solidFill>
                          <a:latin typeface="Arial" panose="020B0604020202020204" pitchFamily="34" charset="0"/>
                        </a:defRPr>
                      </a:lvl2pPr>
                      <a:lvl3pPr marL="1143000" indent="-228600">
                        <a:spcBef>
                          <a:spcPct val="20000"/>
                        </a:spcBef>
                        <a:buClr>
                          <a:schemeClr val="accent2"/>
                        </a:buClr>
                        <a:defRPr sz="2000">
                          <a:solidFill>
                            <a:schemeClr val="tx1"/>
                          </a:solidFill>
                          <a:latin typeface="Arial" panose="020B0604020202020204" pitchFamily="34" charset="0"/>
                        </a:defRPr>
                      </a:lvl3pPr>
                      <a:lvl4pPr marL="1600200" indent="-228600">
                        <a:spcBef>
                          <a:spcPct val="20000"/>
                        </a:spcBef>
                        <a:defRPr>
                          <a:solidFill>
                            <a:schemeClr val="tx1"/>
                          </a:solidFill>
                          <a:latin typeface="Arial" panose="020B0604020202020204" pitchFamily="34" charset="0"/>
                        </a:defRPr>
                      </a:lvl4pPr>
                      <a:lvl5pPr marL="2057400" indent="-228600">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对象类型</a:t>
                      </a: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tx2"/>
                        </a:buClr>
                        <a:buFont typeface="Wingdings" panose="05000000000000000000" pitchFamily="2" charset="2"/>
                        <a:defRPr sz="24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200">
                          <a:solidFill>
                            <a:schemeClr val="tx1"/>
                          </a:solidFill>
                          <a:latin typeface="Arial" panose="020B0604020202020204" pitchFamily="34" charset="0"/>
                        </a:defRPr>
                      </a:lvl2pPr>
                      <a:lvl3pPr marL="1143000" indent="-228600">
                        <a:spcBef>
                          <a:spcPct val="20000"/>
                        </a:spcBef>
                        <a:buClr>
                          <a:schemeClr val="accent2"/>
                        </a:buClr>
                        <a:defRPr sz="2000">
                          <a:solidFill>
                            <a:schemeClr val="tx1"/>
                          </a:solidFill>
                          <a:latin typeface="Arial" panose="020B0604020202020204" pitchFamily="34" charset="0"/>
                        </a:defRPr>
                      </a:lvl3pPr>
                      <a:lvl4pPr marL="1600200" indent="-228600">
                        <a:spcBef>
                          <a:spcPct val="20000"/>
                        </a:spcBef>
                        <a:defRPr>
                          <a:solidFill>
                            <a:schemeClr val="tx1"/>
                          </a:solidFill>
                          <a:latin typeface="Arial" panose="020B0604020202020204" pitchFamily="34" charset="0"/>
                        </a:defRPr>
                      </a:lvl4pPr>
                      <a:lvl5pPr marL="2057400" indent="-228600">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提前设置范围（辐射半径</a:t>
                      </a:r>
                      <a:r>
                        <a:rPr kumimoji="0" lang="en-US" altLang="zh-CN" sz="18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R</a:t>
                      </a:r>
                      <a:r>
                        <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a:t>
                      </a: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551752895"/>
                  </a:ext>
                </a:extLst>
              </a:tr>
              <a:tr h="703263">
                <a:tc>
                  <a:txBody>
                    <a:bodyPr/>
                    <a:lstStyle>
                      <a:lvl1pPr marL="342900" indent="-342900">
                        <a:spcBef>
                          <a:spcPct val="20000"/>
                        </a:spcBef>
                        <a:buClr>
                          <a:schemeClr val="tx2"/>
                        </a:buClr>
                        <a:buFont typeface="Wingdings" panose="05000000000000000000" pitchFamily="2" charset="2"/>
                        <a:defRPr sz="24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200">
                          <a:solidFill>
                            <a:schemeClr val="tx1"/>
                          </a:solidFill>
                          <a:latin typeface="Arial" panose="020B0604020202020204" pitchFamily="34" charset="0"/>
                        </a:defRPr>
                      </a:lvl2pPr>
                      <a:lvl3pPr marL="1143000" indent="-228600">
                        <a:spcBef>
                          <a:spcPct val="20000"/>
                        </a:spcBef>
                        <a:buClr>
                          <a:schemeClr val="accent2"/>
                        </a:buClr>
                        <a:defRPr sz="2000">
                          <a:solidFill>
                            <a:schemeClr val="tx1"/>
                          </a:solidFill>
                          <a:latin typeface="Arial" panose="020B0604020202020204" pitchFamily="34" charset="0"/>
                        </a:defRPr>
                      </a:lvl3pPr>
                      <a:lvl4pPr marL="1600200" indent="-228600">
                        <a:spcBef>
                          <a:spcPct val="20000"/>
                        </a:spcBef>
                        <a:defRPr>
                          <a:solidFill>
                            <a:schemeClr val="tx1"/>
                          </a:solidFill>
                          <a:latin typeface="Arial" panose="020B0604020202020204" pitchFamily="34" charset="0"/>
                        </a:defRPr>
                      </a:lvl4pPr>
                      <a:lvl5pPr marL="2057400" indent="-228600">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1</a:t>
                      </a:r>
                      <a:endPar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anchor="ct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tx2"/>
                        </a:buClr>
                        <a:buFont typeface="Wingdings" panose="05000000000000000000" pitchFamily="2" charset="2"/>
                        <a:defRPr sz="24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200">
                          <a:solidFill>
                            <a:schemeClr val="tx1"/>
                          </a:solidFill>
                          <a:latin typeface="Arial" panose="020B0604020202020204" pitchFamily="34" charset="0"/>
                        </a:defRPr>
                      </a:lvl2pPr>
                      <a:lvl3pPr marL="1143000" indent="-228600">
                        <a:spcBef>
                          <a:spcPct val="20000"/>
                        </a:spcBef>
                        <a:buClr>
                          <a:schemeClr val="accent2"/>
                        </a:buClr>
                        <a:defRPr sz="2000">
                          <a:solidFill>
                            <a:schemeClr val="tx1"/>
                          </a:solidFill>
                          <a:latin typeface="Arial" panose="020B0604020202020204" pitchFamily="34" charset="0"/>
                        </a:defRPr>
                      </a:lvl3pPr>
                      <a:lvl4pPr marL="1600200" indent="-228600">
                        <a:spcBef>
                          <a:spcPct val="20000"/>
                        </a:spcBef>
                        <a:defRPr>
                          <a:solidFill>
                            <a:schemeClr val="tx1"/>
                          </a:solidFill>
                          <a:latin typeface="Arial" panose="020B0604020202020204" pitchFamily="34" charset="0"/>
                        </a:defRPr>
                      </a:lvl4pPr>
                      <a:lvl5pPr marL="2057400" indent="-228600">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不提前设置</a:t>
                      </a: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tx2"/>
                        </a:buClr>
                        <a:buFont typeface="Wingdings" panose="05000000000000000000" pitchFamily="2" charset="2"/>
                        <a:defRPr sz="24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200">
                          <a:solidFill>
                            <a:schemeClr val="tx1"/>
                          </a:solidFill>
                          <a:latin typeface="Arial" panose="020B0604020202020204" pitchFamily="34" charset="0"/>
                        </a:defRPr>
                      </a:lvl2pPr>
                      <a:lvl3pPr marL="1143000" indent="-228600">
                        <a:spcBef>
                          <a:spcPct val="20000"/>
                        </a:spcBef>
                        <a:buClr>
                          <a:schemeClr val="accent2"/>
                        </a:buClr>
                        <a:defRPr sz="2000">
                          <a:solidFill>
                            <a:schemeClr val="tx1"/>
                          </a:solidFill>
                          <a:latin typeface="Arial" panose="020B0604020202020204" pitchFamily="34" charset="0"/>
                        </a:defRPr>
                      </a:lvl3pPr>
                      <a:lvl4pPr marL="1600200" indent="-228600">
                        <a:spcBef>
                          <a:spcPct val="20000"/>
                        </a:spcBef>
                        <a:defRPr>
                          <a:solidFill>
                            <a:schemeClr val="tx1"/>
                          </a:solidFill>
                          <a:latin typeface="Arial" panose="020B0604020202020204" pitchFamily="34" charset="0"/>
                        </a:defRPr>
                      </a:lvl4pPr>
                      <a:lvl5pPr marL="2057400" indent="-228600">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重要政府机关单位、大型医院、重点学院、一般大型文体设施、一般著名旅游区</a:t>
                      </a: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tx2"/>
                        </a:buClr>
                        <a:buFont typeface="Wingdings" panose="05000000000000000000" pitchFamily="2" charset="2"/>
                        <a:defRPr sz="24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200">
                          <a:solidFill>
                            <a:schemeClr val="tx1"/>
                          </a:solidFill>
                          <a:latin typeface="Arial" panose="020B0604020202020204" pitchFamily="34" charset="0"/>
                        </a:defRPr>
                      </a:lvl2pPr>
                      <a:lvl3pPr marL="1143000" indent="-228600">
                        <a:spcBef>
                          <a:spcPct val="20000"/>
                        </a:spcBef>
                        <a:buClr>
                          <a:schemeClr val="accent2"/>
                        </a:buClr>
                        <a:defRPr sz="2000">
                          <a:solidFill>
                            <a:schemeClr val="tx1"/>
                          </a:solidFill>
                          <a:latin typeface="Arial" panose="020B0604020202020204" pitchFamily="34" charset="0"/>
                        </a:defRPr>
                      </a:lvl3pPr>
                      <a:lvl4pPr marL="1600200" indent="-228600">
                        <a:spcBef>
                          <a:spcPct val="20000"/>
                        </a:spcBef>
                        <a:defRPr>
                          <a:solidFill>
                            <a:schemeClr val="tx1"/>
                          </a:solidFill>
                          <a:latin typeface="Arial" panose="020B0604020202020204" pitchFamily="34" charset="0"/>
                        </a:defRPr>
                      </a:lvl4pPr>
                      <a:lvl5pPr marL="2057400" indent="-228600">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a:t>
                      </a:r>
                      <a:endPar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481198710"/>
                  </a:ext>
                </a:extLst>
              </a:tr>
              <a:tr h="517525">
                <a:tc>
                  <a:txBody>
                    <a:bodyPr/>
                    <a:lstStyle>
                      <a:lvl1pPr marL="342900" indent="-342900">
                        <a:spcBef>
                          <a:spcPct val="20000"/>
                        </a:spcBef>
                        <a:buClr>
                          <a:schemeClr val="tx2"/>
                        </a:buClr>
                        <a:buFont typeface="Wingdings" panose="05000000000000000000" pitchFamily="2" charset="2"/>
                        <a:defRPr sz="24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200">
                          <a:solidFill>
                            <a:schemeClr val="tx1"/>
                          </a:solidFill>
                          <a:latin typeface="Arial" panose="020B0604020202020204" pitchFamily="34" charset="0"/>
                        </a:defRPr>
                      </a:lvl2pPr>
                      <a:lvl3pPr marL="1143000" indent="-228600">
                        <a:spcBef>
                          <a:spcPct val="20000"/>
                        </a:spcBef>
                        <a:buClr>
                          <a:schemeClr val="accent2"/>
                        </a:buClr>
                        <a:defRPr sz="2000">
                          <a:solidFill>
                            <a:schemeClr val="tx1"/>
                          </a:solidFill>
                          <a:latin typeface="Arial" panose="020B0604020202020204" pitchFamily="34" charset="0"/>
                        </a:defRPr>
                      </a:lvl3pPr>
                      <a:lvl4pPr marL="1600200" indent="-228600">
                        <a:spcBef>
                          <a:spcPct val="20000"/>
                        </a:spcBef>
                        <a:defRPr>
                          <a:solidFill>
                            <a:schemeClr val="tx1"/>
                          </a:solidFill>
                          <a:latin typeface="Arial" panose="020B0604020202020204" pitchFamily="34" charset="0"/>
                        </a:defRPr>
                      </a:lvl4pPr>
                      <a:lvl5pPr marL="2057400" indent="-228600">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2</a:t>
                      </a:r>
                      <a:endPar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anchor="ct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tx2"/>
                        </a:buClr>
                        <a:buFont typeface="Wingdings" panose="05000000000000000000" pitchFamily="2" charset="2"/>
                        <a:defRPr sz="24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200">
                          <a:solidFill>
                            <a:schemeClr val="tx1"/>
                          </a:solidFill>
                          <a:latin typeface="Arial" panose="020B0604020202020204" pitchFamily="34" charset="0"/>
                        </a:defRPr>
                      </a:lvl2pPr>
                      <a:lvl3pPr marL="1143000" indent="-228600">
                        <a:spcBef>
                          <a:spcPct val="20000"/>
                        </a:spcBef>
                        <a:buClr>
                          <a:schemeClr val="accent2"/>
                        </a:buClr>
                        <a:defRPr sz="2000">
                          <a:solidFill>
                            <a:schemeClr val="tx1"/>
                          </a:solidFill>
                          <a:latin typeface="Arial" panose="020B0604020202020204" pitchFamily="34" charset="0"/>
                        </a:defRPr>
                      </a:lvl3pPr>
                      <a:lvl4pPr marL="1600200" indent="-228600">
                        <a:spcBef>
                          <a:spcPct val="20000"/>
                        </a:spcBef>
                        <a:defRPr>
                          <a:solidFill>
                            <a:schemeClr val="tx1"/>
                          </a:solidFill>
                          <a:latin typeface="Arial" panose="020B0604020202020204" pitchFamily="34" charset="0"/>
                        </a:defRPr>
                      </a:lvl4pPr>
                      <a:lvl5pPr marL="2057400" indent="-228600">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可提前设置</a:t>
                      </a: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tx2"/>
                        </a:buClr>
                        <a:buFont typeface="Wingdings" panose="05000000000000000000" pitchFamily="2" charset="2"/>
                        <a:defRPr sz="24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200">
                          <a:solidFill>
                            <a:schemeClr val="tx1"/>
                          </a:solidFill>
                          <a:latin typeface="Arial" panose="020B0604020202020204" pitchFamily="34" charset="0"/>
                        </a:defRPr>
                      </a:lvl2pPr>
                      <a:lvl3pPr marL="1143000" indent="-228600">
                        <a:spcBef>
                          <a:spcPct val="20000"/>
                        </a:spcBef>
                        <a:buClr>
                          <a:schemeClr val="accent2"/>
                        </a:buClr>
                        <a:defRPr sz="2000">
                          <a:solidFill>
                            <a:schemeClr val="tx1"/>
                          </a:solidFill>
                          <a:latin typeface="Arial" panose="020B0604020202020204" pitchFamily="34" charset="0"/>
                        </a:defRPr>
                      </a:lvl3pPr>
                      <a:lvl4pPr marL="1600200" indent="-228600">
                        <a:spcBef>
                          <a:spcPct val="20000"/>
                        </a:spcBef>
                        <a:defRPr>
                          <a:solidFill>
                            <a:schemeClr val="tx1"/>
                          </a:solidFill>
                          <a:latin typeface="Arial" panose="020B0604020202020204" pitchFamily="34" charset="0"/>
                        </a:defRPr>
                      </a:lvl4pPr>
                      <a:lvl5pPr marL="2057400" indent="-228600">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大型商业中心、重要大型文体设施、重点著名旅游区</a:t>
                      </a: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tx2"/>
                        </a:buClr>
                        <a:buFont typeface="Wingdings" panose="05000000000000000000" pitchFamily="2" charset="2"/>
                        <a:defRPr sz="24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200">
                          <a:solidFill>
                            <a:schemeClr val="tx1"/>
                          </a:solidFill>
                          <a:latin typeface="Arial" panose="020B0604020202020204" pitchFamily="34" charset="0"/>
                        </a:defRPr>
                      </a:lvl2pPr>
                      <a:lvl3pPr marL="1143000" indent="-228600">
                        <a:spcBef>
                          <a:spcPct val="20000"/>
                        </a:spcBef>
                        <a:buClr>
                          <a:schemeClr val="accent2"/>
                        </a:buClr>
                        <a:defRPr sz="2000">
                          <a:solidFill>
                            <a:schemeClr val="tx1"/>
                          </a:solidFill>
                          <a:latin typeface="Arial" panose="020B0604020202020204" pitchFamily="34" charset="0"/>
                        </a:defRPr>
                      </a:lvl3pPr>
                      <a:lvl4pPr marL="1600200" indent="-228600">
                        <a:spcBef>
                          <a:spcPct val="20000"/>
                        </a:spcBef>
                        <a:defRPr>
                          <a:solidFill>
                            <a:schemeClr val="tx1"/>
                          </a:solidFill>
                          <a:latin typeface="Arial" panose="020B0604020202020204" pitchFamily="34" charset="0"/>
                        </a:defRPr>
                      </a:lvl4pPr>
                      <a:lvl5pPr marL="2057400" indent="-228600">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200~400m</a:t>
                      </a:r>
                      <a:endPar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724777652"/>
                  </a:ext>
                </a:extLst>
              </a:tr>
              <a:tr h="433388">
                <a:tc rowSpan="2">
                  <a:txBody>
                    <a:bodyPr/>
                    <a:lstStyle>
                      <a:lvl1pPr marL="342900" indent="-342900">
                        <a:spcBef>
                          <a:spcPct val="20000"/>
                        </a:spcBef>
                        <a:buClr>
                          <a:schemeClr val="tx2"/>
                        </a:buClr>
                        <a:buFont typeface="Wingdings" panose="05000000000000000000" pitchFamily="2" charset="2"/>
                        <a:defRPr sz="24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200">
                          <a:solidFill>
                            <a:schemeClr val="tx1"/>
                          </a:solidFill>
                          <a:latin typeface="Arial" panose="020B0604020202020204" pitchFamily="34" charset="0"/>
                        </a:defRPr>
                      </a:lvl2pPr>
                      <a:lvl3pPr marL="1143000" indent="-228600">
                        <a:spcBef>
                          <a:spcPct val="20000"/>
                        </a:spcBef>
                        <a:buClr>
                          <a:schemeClr val="accent2"/>
                        </a:buClr>
                        <a:defRPr sz="2000">
                          <a:solidFill>
                            <a:schemeClr val="tx1"/>
                          </a:solidFill>
                          <a:latin typeface="Arial" panose="020B0604020202020204" pitchFamily="34" charset="0"/>
                        </a:defRPr>
                      </a:lvl3pPr>
                      <a:lvl4pPr marL="1600200" indent="-228600">
                        <a:spcBef>
                          <a:spcPct val="20000"/>
                        </a:spcBef>
                        <a:defRPr>
                          <a:solidFill>
                            <a:schemeClr val="tx1"/>
                          </a:solidFill>
                          <a:latin typeface="Arial" panose="020B0604020202020204" pitchFamily="34" charset="0"/>
                        </a:defRPr>
                      </a:lvl4pPr>
                      <a:lvl5pPr marL="2057400" indent="-228600">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3</a:t>
                      </a:r>
                      <a:endPar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anchor="ct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rowSpan="2">
                  <a:txBody>
                    <a:bodyPr/>
                    <a:lstStyle>
                      <a:lvl1pPr marL="342900" indent="-342900">
                        <a:spcBef>
                          <a:spcPct val="20000"/>
                        </a:spcBef>
                        <a:buClr>
                          <a:schemeClr val="tx2"/>
                        </a:buClr>
                        <a:buFont typeface="Wingdings" panose="05000000000000000000" pitchFamily="2" charset="2"/>
                        <a:defRPr sz="24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200">
                          <a:solidFill>
                            <a:schemeClr val="tx1"/>
                          </a:solidFill>
                          <a:latin typeface="Arial" panose="020B0604020202020204" pitchFamily="34" charset="0"/>
                        </a:defRPr>
                      </a:lvl2pPr>
                      <a:lvl3pPr marL="1143000" indent="-228600">
                        <a:spcBef>
                          <a:spcPct val="20000"/>
                        </a:spcBef>
                        <a:buClr>
                          <a:schemeClr val="accent2"/>
                        </a:buClr>
                        <a:defRPr sz="2000">
                          <a:solidFill>
                            <a:schemeClr val="tx1"/>
                          </a:solidFill>
                          <a:latin typeface="Arial" panose="020B0604020202020204" pitchFamily="34" charset="0"/>
                        </a:defRPr>
                      </a:lvl3pPr>
                      <a:lvl4pPr marL="1600200" indent="-228600">
                        <a:spcBef>
                          <a:spcPct val="20000"/>
                        </a:spcBef>
                        <a:defRPr>
                          <a:solidFill>
                            <a:schemeClr val="tx1"/>
                          </a:solidFill>
                          <a:latin typeface="Arial" panose="020B0604020202020204" pitchFamily="34" charset="0"/>
                        </a:defRPr>
                      </a:lvl4pPr>
                      <a:lvl5pPr marL="2057400" indent="-228600">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宜提前设置</a:t>
                      </a: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tx2"/>
                        </a:buClr>
                        <a:buFont typeface="Wingdings" panose="05000000000000000000" pitchFamily="2" charset="2"/>
                        <a:defRPr sz="24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200">
                          <a:solidFill>
                            <a:schemeClr val="tx1"/>
                          </a:solidFill>
                          <a:latin typeface="Arial" panose="020B0604020202020204" pitchFamily="34" charset="0"/>
                        </a:defRPr>
                      </a:lvl2pPr>
                      <a:lvl3pPr marL="1143000" indent="-228600">
                        <a:spcBef>
                          <a:spcPct val="20000"/>
                        </a:spcBef>
                        <a:buClr>
                          <a:schemeClr val="accent2"/>
                        </a:buClr>
                        <a:defRPr sz="2000">
                          <a:solidFill>
                            <a:schemeClr val="tx1"/>
                          </a:solidFill>
                          <a:latin typeface="Arial" panose="020B0604020202020204" pitchFamily="34" charset="0"/>
                        </a:defRPr>
                      </a:lvl3pPr>
                      <a:lvl4pPr marL="1600200" indent="-228600">
                        <a:spcBef>
                          <a:spcPct val="20000"/>
                        </a:spcBef>
                        <a:defRPr>
                          <a:solidFill>
                            <a:schemeClr val="tx1"/>
                          </a:solidFill>
                          <a:latin typeface="Arial" panose="020B0604020202020204" pitchFamily="34" charset="0"/>
                        </a:defRPr>
                      </a:lvl4pPr>
                      <a:lvl5pPr marL="2057400" indent="-228600">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综合性大型体育场馆、展览会议中心</a:t>
                      </a: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tx2"/>
                        </a:buClr>
                        <a:buFont typeface="Wingdings" panose="05000000000000000000" pitchFamily="2" charset="2"/>
                        <a:defRPr sz="24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200">
                          <a:solidFill>
                            <a:schemeClr val="tx1"/>
                          </a:solidFill>
                          <a:latin typeface="Arial" panose="020B0604020202020204" pitchFamily="34" charset="0"/>
                        </a:defRPr>
                      </a:lvl2pPr>
                      <a:lvl3pPr marL="1143000" indent="-228600">
                        <a:spcBef>
                          <a:spcPct val="20000"/>
                        </a:spcBef>
                        <a:buClr>
                          <a:schemeClr val="accent2"/>
                        </a:buClr>
                        <a:defRPr sz="2000">
                          <a:solidFill>
                            <a:schemeClr val="tx1"/>
                          </a:solidFill>
                          <a:latin typeface="Arial" panose="020B0604020202020204" pitchFamily="34" charset="0"/>
                        </a:defRPr>
                      </a:lvl3pPr>
                      <a:lvl4pPr marL="1600200" indent="-228600">
                        <a:spcBef>
                          <a:spcPct val="20000"/>
                        </a:spcBef>
                        <a:defRPr>
                          <a:solidFill>
                            <a:schemeClr val="tx1"/>
                          </a:solidFill>
                          <a:latin typeface="Arial" panose="020B0604020202020204" pitchFamily="34" charset="0"/>
                        </a:defRPr>
                      </a:lvl4pPr>
                      <a:lvl5pPr marL="2057400" indent="-228600">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3~5km</a:t>
                      </a:r>
                      <a:endPar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609510110"/>
                  </a:ext>
                </a:extLst>
              </a:tr>
              <a:tr h="436563">
                <a:tc vMerge="1">
                  <a:txBody>
                    <a:bodyPr/>
                    <a:lstStyle/>
                    <a:p>
                      <a:endParaRPr lang="zh-CN" altLang="en-US"/>
                    </a:p>
                  </a:txBody>
                  <a:tcPr/>
                </a:tc>
                <a:tc vMerge="1">
                  <a:txBody>
                    <a:bodyPr/>
                    <a:lstStyle/>
                    <a:p>
                      <a:endParaRPr lang="zh-CN" altLang="en-US"/>
                    </a:p>
                  </a:txBody>
                  <a:tcPr/>
                </a:tc>
                <a:tc>
                  <a:txBody>
                    <a:bodyPr/>
                    <a:lstStyle>
                      <a:lvl1pPr marL="342900" indent="-342900">
                        <a:spcBef>
                          <a:spcPct val="20000"/>
                        </a:spcBef>
                        <a:buClr>
                          <a:schemeClr val="tx2"/>
                        </a:buClr>
                        <a:buFont typeface="Wingdings" panose="05000000000000000000" pitchFamily="2" charset="2"/>
                        <a:defRPr sz="24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200">
                          <a:solidFill>
                            <a:schemeClr val="tx1"/>
                          </a:solidFill>
                          <a:latin typeface="Arial" panose="020B0604020202020204" pitchFamily="34" charset="0"/>
                        </a:defRPr>
                      </a:lvl2pPr>
                      <a:lvl3pPr marL="1143000" indent="-228600">
                        <a:spcBef>
                          <a:spcPct val="20000"/>
                        </a:spcBef>
                        <a:buClr>
                          <a:schemeClr val="accent2"/>
                        </a:buClr>
                        <a:defRPr sz="2000">
                          <a:solidFill>
                            <a:schemeClr val="tx1"/>
                          </a:solidFill>
                          <a:latin typeface="Arial" panose="020B0604020202020204" pitchFamily="34" charset="0"/>
                        </a:defRPr>
                      </a:lvl3pPr>
                      <a:lvl4pPr marL="1600200" indent="-228600">
                        <a:spcBef>
                          <a:spcPct val="20000"/>
                        </a:spcBef>
                        <a:defRPr>
                          <a:solidFill>
                            <a:schemeClr val="tx1"/>
                          </a:solidFill>
                          <a:latin typeface="Arial" panose="020B0604020202020204" pitchFamily="34" charset="0"/>
                        </a:defRPr>
                      </a:lvl4pPr>
                      <a:lvl5pPr marL="2057400" indent="-228600">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大型客运站交通枢纽、一般著名园区</a:t>
                      </a: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tx2"/>
                        </a:buClr>
                        <a:buFont typeface="Wingdings" panose="05000000000000000000" pitchFamily="2" charset="2"/>
                        <a:defRPr sz="24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200">
                          <a:solidFill>
                            <a:schemeClr val="tx1"/>
                          </a:solidFill>
                          <a:latin typeface="Arial" panose="020B0604020202020204" pitchFamily="34" charset="0"/>
                        </a:defRPr>
                      </a:lvl2pPr>
                      <a:lvl3pPr marL="1143000" indent="-228600">
                        <a:spcBef>
                          <a:spcPct val="20000"/>
                        </a:spcBef>
                        <a:buClr>
                          <a:schemeClr val="accent2"/>
                        </a:buClr>
                        <a:defRPr sz="2000">
                          <a:solidFill>
                            <a:schemeClr val="tx1"/>
                          </a:solidFill>
                          <a:latin typeface="Arial" panose="020B0604020202020204" pitchFamily="34" charset="0"/>
                        </a:defRPr>
                      </a:lvl3pPr>
                      <a:lvl4pPr marL="1600200" indent="-228600">
                        <a:spcBef>
                          <a:spcPct val="20000"/>
                        </a:spcBef>
                        <a:defRPr>
                          <a:solidFill>
                            <a:schemeClr val="tx1"/>
                          </a:solidFill>
                          <a:latin typeface="Arial" panose="020B0604020202020204" pitchFamily="34" charset="0"/>
                        </a:defRPr>
                      </a:lvl4pPr>
                      <a:lvl5pPr marL="2057400" indent="-228600">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1~3km</a:t>
                      </a:r>
                      <a:endPar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588842183"/>
                  </a:ext>
                </a:extLst>
              </a:tr>
              <a:tr h="433388">
                <a:tc>
                  <a:txBody>
                    <a:bodyPr/>
                    <a:lstStyle>
                      <a:lvl1pPr marL="342900" indent="-342900">
                        <a:spcBef>
                          <a:spcPct val="20000"/>
                        </a:spcBef>
                        <a:buClr>
                          <a:schemeClr val="tx2"/>
                        </a:buClr>
                        <a:buFont typeface="Wingdings" panose="05000000000000000000" pitchFamily="2" charset="2"/>
                        <a:defRPr sz="24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200">
                          <a:solidFill>
                            <a:schemeClr val="tx1"/>
                          </a:solidFill>
                          <a:latin typeface="Arial" panose="020B0604020202020204" pitchFamily="34" charset="0"/>
                        </a:defRPr>
                      </a:lvl2pPr>
                      <a:lvl3pPr marL="1143000" indent="-228600">
                        <a:spcBef>
                          <a:spcPct val="20000"/>
                        </a:spcBef>
                        <a:buClr>
                          <a:schemeClr val="accent2"/>
                        </a:buClr>
                        <a:defRPr sz="2000">
                          <a:solidFill>
                            <a:schemeClr val="tx1"/>
                          </a:solidFill>
                          <a:latin typeface="Arial" panose="020B0604020202020204" pitchFamily="34" charset="0"/>
                        </a:defRPr>
                      </a:lvl3pPr>
                      <a:lvl4pPr marL="1600200" indent="-228600">
                        <a:spcBef>
                          <a:spcPct val="20000"/>
                        </a:spcBef>
                        <a:defRPr>
                          <a:solidFill>
                            <a:schemeClr val="tx1"/>
                          </a:solidFill>
                          <a:latin typeface="Arial" panose="020B0604020202020204" pitchFamily="34" charset="0"/>
                        </a:defRPr>
                      </a:lvl4pPr>
                      <a:lvl5pPr marL="2057400" indent="-228600">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4</a:t>
                      </a:r>
                      <a:endPar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anchor="ct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tx2"/>
                        </a:buClr>
                        <a:buFont typeface="Wingdings" panose="05000000000000000000" pitchFamily="2" charset="2"/>
                        <a:defRPr sz="24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200">
                          <a:solidFill>
                            <a:schemeClr val="tx1"/>
                          </a:solidFill>
                          <a:latin typeface="Arial" panose="020B0604020202020204" pitchFamily="34" charset="0"/>
                        </a:defRPr>
                      </a:lvl2pPr>
                      <a:lvl3pPr marL="1143000" indent="-228600">
                        <a:spcBef>
                          <a:spcPct val="20000"/>
                        </a:spcBef>
                        <a:buClr>
                          <a:schemeClr val="accent2"/>
                        </a:buClr>
                        <a:defRPr sz="2000">
                          <a:solidFill>
                            <a:schemeClr val="tx1"/>
                          </a:solidFill>
                          <a:latin typeface="Arial" panose="020B0604020202020204" pitchFamily="34" charset="0"/>
                        </a:defRPr>
                      </a:lvl3pPr>
                      <a:lvl4pPr marL="1600200" indent="-228600">
                        <a:spcBef>
                          <a:spcPct val="20000"/>
                        </a:spcBef>
                        <a:defRPr>
                          <a:solidFill>
                            <a:schemeClr val="tx1"/>
                          </a:solidFill>
                          <a:latin typeface="Arial" panose="020B0604020202020204" pitchFamily="34" charset="0"/>
                        </a:defRPr>
                      </a:lvl4pPr>
                      <a:lvl5pPr marL="2057400" indent="-228600">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须提前设置</a:t>
                      </a: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tx2"/>
                        </a:buClr>
                        <a:buFont typeface="Wingdings" panose="05000000000000000000" pitchFamily="2" charset="2"/>
                        <a:defRPr sz="24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200">
                          <a:solidFill>
                            <a:schemeClr val="tx1"/>
                          </a:solidFill>
                          <a:latin typeface="Arial" panose="020B0604020202020204" pitchFamily="34" charset="0"/>
                        </a:defRPr>
                      </a:lvl2pPr>
                      <a:lvl3pPr marL="1143000" indent="-228600">
                        <a:spcBef>
                          <a:spcPct val="20000"/>
                        </a:spcBef>
                        <a:buClr>
                          <a:schemeClr val="accent2"/>
                        </a:buClr>
                        <a:defRPr sz="2000">
                          <a:solidFill>
                            <a:schemeClr val="tx1"/>
                          </a:solidFill>
                          <a:latin typeface="Arial" panose="020B0604020202020204" pitchFamily="34" charset="0"/>
                        </a:defRPr>
                      </a:lvl3pPr>
                      <a:lvl4pPr marL="1600200" indent="-228600">
                        <a:spcBef>
                          <a:spcPct val="20000"/>
                        </a:spcBef>
                        <a:defRPr>
                          <a:solidFill>
                            <a:schemeClr val="tx1"/>
                          </a:solidFill>
                          <a:latin typeface="Arial" panose="020B0604020202020204" pitchFamily="34" charset="0"/>
                        </a:defRPr>
                      </a:lvl4pPr>
                      <a:lvl5pPr marL="2057400" indent="-228600">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火车站交通枢纽、重要著名园区</a:t>
                      </a: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tx2"/>
                        </a:buClr>
                        <a:buFont typeface="Wingdings" panose="05000000000000000000" pitchFamily="2" charset="2"/>
                        <a:defRPr sz="24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200">
                          <a:solidFill>
                            <a:schemeClr val="tx1"/>
                          </a:solidFill>
                          <a:latin typeface="Arial" panose="020B0604020202020204" pitchFamily="34" charset="0"/>
                        </a:defRPr>
                      </a:lvl2pPr>
                      <a:lvl3pPr marL="1143000" indent="-228600">
                        <a:spcBef>
                          <a:spcPct val="20000"/>
                        </a:spcBef>
                        <a:buClr>
                          <a:schemeClr val="accent2"/>
                        </a:buClr>
                        <a:defRPr sz="2000">
                          <a:solidFill>
                            <a:schemeClr val="tx1"/>
                          </a:solidFill>
                          <a:latin typeface="Arial" panose="020B0604020202020204" pitchFamily="34" charset="0"/>
                        </a:defRPr>
                      </a:lvl3pPr>
                      <a:lvl4pPr marL="1600200" indent="-228600">
                        <a:spcBef>
                          <a:spcPct val="20000"/>
                        </a:spcBef>
                        <a:defRPr>
                          <a:solidFill>
                            <a:schemeClr val="tx1"/>
                          </a:solidFill>
                          <a:latin typeface="Arial" panose="020B0604020202020204" pitchFamily="34" charset="0"/>
                        </a:defRPr>
                      </a:lvl4pPr>
                      <a:lvl5pPr marL="2057400" indent="-228600">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8km~</a:t>
                      </a:r>
                      <a:r>
                        <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城市边缘</a:t>
                      </a: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374351221"/>
                  </a:ext>
                </a:extLst>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a:extLst>
              <a:ext uri="{FF2B5EF4-FFF2-40B4-BE49-F238E27FC236}">
                <a16:creationId xmlns:a16="http://schemas.microsoft.com/office/drawing/2014/main" id="{99F85DC2-0097-4847-AC70-B7B4FE6700D4}"/>
              </a:ext>
            </a:extLst>
          </p:cNvPr>
          <p:cNvSpPr>
            <a:spLocks noGrp="1" noChangeArrowheads="1"/>
          </p:cNvSpPr>
          <p:nvPr>
            <p:ph type="title"/>
          </p:nvPr>
        </p:nvSpPr>
        <p:spPr/>
        <p:txBody>
          <a:bodyPr/>
          <a:lstStyle/>
          <a:p>
            <a:endParaRPr lang="zh-CN" altLang="zh-CN">
              <a:ea typeface="宋体" panose="02010600030101010101" pitchFamily="2" charset="-122"/>
            </a:endParaRPr>
          </a:p>
        </p:txBody>
      </p:sp>
      <p:sp>
        <p:nvSpPr>
          <p:cNvPr id="14339" name="Rectangle 3">
            <a:extLst>
              <a:ext uri="{FF2B5EF4-FFF2-40B4-BE49-F238E27FC236}">
                <a16:creationId xmlns:a16="http://schemas.microsoft.com/office/drawing/2014/main" id="{D1442044-AF0F-4055-9362-31FBC206EE1C}"/>
              </a:ext>
            </a:extLst>
          </p:cNvPr>
          <p:cNvSpPr>
            <a:spLocks noGrp="1" noChangeArrowheads="1"/>
          </p:cNvSpPr>
          <p:nvPr>
            <p:ph type="body" idx="1"/>
          </p:nvPr>
        </p:nvSpPr>
        <p:spPr/>
        <p:txBody>
          <a:bodyPr/>
          <a:lstStyle/>
          <a:p>
            <a:pPr lvl="1">
              <a:lnSpc>
                <a:spcPct val="110000"/>
              </a:lnSpc>
            </a:pPr>
            <a:r>
              <a:rPr lang="zh-CN" altLang="en-US" sz="2400" b="1">
                <a:ea typeface="宋体" panose="02010600030101010101" pitchFamily="2" charset="-122"/>
              </a:rPr>
              <a:t>（</a:t>
            </a:r>
            <a:r>
              <a:rPr lang="en-US" altLang="zh-CN" sz="2400" b="1">
                <a:ea typeface="宋体" panose="02010600030101010101" pitchFamily="2" charset="-122"/>
              </a:rPr>
              <a:t>2</a:t>
            </a:r>
            <a:r>
              <a:rPr lang="zh-CN" altLang="en-US" sz="2400" b="1">
                <a:ea typeface="宋体" panose="02010600030101010101" pitchFamily="2" charset="-122"/>
              </a:rPr>
              <a:t>）重要地点指路引导信息应确保从主路到支路，到目的地沿线的连续性。</a:t>
            </a:r>
          </a:p>
          <a:p>
            <a:pPr lvl="1">
              <a:lnSpc>
                <a:spcPct val="110000"/>
              </a:lnSpc>
            </a:pPr>
            <a:r>
              <a:rPr lang="zh-CN" altLang="en-US" sz="2400" b="1">
                <a:ea typeface="宋体" panose="02010600030101010101" pitchFamily="2" charset="-122"/>
              </a:rPr>
              <a:t>（</a:t>
            </a:r>
            <a:r>
              <a:rPr lang="en-US" altLang="zh-CN" sz="2400" b="1">
                <a:ea typeface="宋体" panose="02010600030101010101" pitchFamily="2" charset="-122"/>
              </a:rPr>
              <a:t>3</a:t>
            </a:r>
            <a:r>
              <a:rPr lang="zh-CN" altLang="en-US" sz="2400" b="1">
                <a:ea typeface="宋体" panose="02010600030101010101" pitchFamily="2" charset="-122"/>
              </a:rPr>
              <a:t>）重复性是指重要指路信息的重复显现，比如：道路名、重要地点名以及出口匝道等信息，应该在出口之前重复提示至少</a:t>
            </a:r>
            <a:r>
              <a:rPr lang="en-US" altLang="zh-CN" sz="2400" b="1">
                <a:ea typeface="宋体" panose="02010600030101010101" pitchFamily="2" charset="-122"/>
              </a:rPr>
              <a:t>2</a:t>
            </a:r>
            <a:r>
              <a:rPr lang="zh-CN" altLang="en-US" sz="2400" b="1">
                <a:ea typeface="宋体" panose="02010600030101010101" pitchFamily="2" charset="-122"/>
              </a:rPr>
              <a:t>～</a:t>
            </a:r>
            <a:r>
              <a:rPr lang="en-US" altLang="zh-CN" sz="2400" b="1">
                <a:ea typeface="宋体" panose="02010600030101010101" pitchFamily="2" charset="-122"/>
              </a:rPr>
              <a:t>4</a:t>
            </a:r>
            <a:r>
              <a:rPr lang="zh-CN" altLang="en-US" sz="2400" b="1">
                <a:ea typeface="宋体" panose="02010600030101010101" pitchFamily="2" charset="-122"/>
              </a:rPr>
              <a:t>次。</a:t>
            </a:r>
          </a:p>
          <a:p>
            <a:pPr>
              <a:lnSpc>
                <a:spcPct val="110000"/>
              </a:lnSpc>
            </a:pPr>
            <a:r>
              <a:rPr lang="en-US" altLang="zh-CN" sz="2400" b="1">
                <a:ea typeface="宋体" panose="02010600030101010101" pitchFamily="2" charset="-122"/>
              </a:rPr>
              <a:t>6</a:t>
            </a:r>
            <a:r>
              <a:rPr lang="zh-CN" altLang="en-US" sz="2400" b="1">
                <a:ea typeface="宋体" panose="02010600030101010101" pitchFamily="2" charset="-122"/>
              </a:rPr>
              <a:t>、信息有效性</a:t>
            </a:r>
          </a:p>
          <a:p>
            <a:pPr lvl="1">
              <a:lnSpc>
                <a:spcPct val="110000"/>
              </a:lnSpc>
            </a:pPr>
            <a:r>
              <a:rPr lang="zh-CN" altLang="en-US" sz="2400" b="1">
                <a:ea typeface="宋体" panose="02010600030101010101" pitchFamily="2" charset="-122"/>
              </a:rPr>
              <a:t>首先要判断信息的重要性，根据信息的重要性来决定交通标志上的内容及放置位置。不设置与道路指示不相关的信息。</a:t>
            </a:r>
          </a:p>
          <a:p>
            <a:pPr>
              <a:lnSpc>
                <a:spcPct val="110000"/>
              </a:lnSpc>
            </a:pPr>
            <a:r>
              <a:rPr lang="en-US" altLang="zh-CN" sz="2400" b="1">
                <a:ea typeface="宋体" panose="02010600030101010101" pitchFamily="2" charset="-122"/>
              </a:rPr>
              <a:t>7</a:t>
            </a:r>
            <a:r>
              <a:rPr lang="zh-CN" altLang="en-US" sz="2400" b="1">
                <a:ea typeface="宋体" panose="02010600030101010101" pitchFamily="2" charset="-122"/>
              </a:rPr>
              <a:t>、拆分信息</a:t>
            </a:r>
          </a:p>
          <a:p>
            <a:pPr lvl="1">
              <a:lnSpc>
                <a:spcPct val="110000"/>
              </a:lnSpc>
            </a:pPr>
            <a:r>
              <a:rPr lang="zh-CN" altLang="en-US" sz="2400" b="1">
                <a:ea typeface="宋体" panose="02010600030101010101" pitchFamily="2" charset="-122"/>
              </a:rPr>
              <a:t>为了避免信息过载现象，必要时，可以将信息拆分后设置在先后不同的交通标志上。</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893DC0BD-A535-4311-AECC-F3B57058AC56}"/>
              </a:ext>
            </a:extLst>
          </p:cNvPr>
          <p:cNvSpPr>
            <a:spLocks noGrp="1" noChangeArrowheads="1"/>
          </p:cNvSpPr>
          <p:nvPr>
            <p:ph type="title"/>
          </p:nvPr>
        </p:nvSpPr>
        <p:spPr/>
        <p:txBody>
          <a:bodyPr/>
          <a:lstStyle/>
          <a:p>
            <a:r>
              <a:rPr lang="en-US" altLang="zh-CN">
                <a:ea typeface="宋体" panose="02010600030101010101" pitchFamily="2" charset="-122"/>
              </a:rPr>
              <a:t>8.3 </a:t>
            </a:r>
            <a:r>
              <a:rPr lang="zh-CN" altLang="en-US">
                <a:ea typeface="宋体" panose="02010600030101010101" pitchFamily="2" charset="-122"/>
              </a:rPr>
              <a:t>指路系统问题与改善 </a:t>
            </a:r>
          </a:p>
        </p:txBody>
      </p:sp>
      <p:sp>
        <p:nvSpPr>
          <p:cNvPr id="15363" name="Rectangle 3">
            <a:extLst>
              <a:ext uri="{FF2B5EF4-FFF2-40B4-BE49-F238E27FC236}">
                <a16:creationId xmlns:a16="http://schemas.microsoft.com/office/drawing/2014/main" id="{E7B492AA-C42B-43D8-A2A4-D9961FA6E8C8}"/>
              </a:ext>
            </a:extLst>
          </p:cNvPr>
          <p:cNvSpPr>
            <a:spLocks noGrp="1" noChangeArrowheads="1"/>
          </p:cNvSpPr>
          <p:nvPr>
            <p:ph type="body" idx="1"/>
          </p:nvPr>
        </p:nvSpPr>
        <p:spPr/>
        <p:txBody>
          <a:bodyPr/>
          <a:lstStyle/>
          <a:p>
            <a:r>
              <a:rPr lang="en-US" altLang="zh-CN" b="1" dirty="0">
                <a:solidFill>
                  <a:srgbClr val="FF0000"/>
                </a:solidFill>
                <a:ea typeface="宋体" panose="02010600030101010101" pitchFamily="2" charset="-122"/>
              </a:rPr>
              <a:t>8.3.1</a:t>
            </a:r>
            <a:r>
              <a:rPr lang="zh-CN" altLang="en-US" b="1" dirty="0">
                <a:solidFill>
                  <a:srgbClr val="FF0000"/>
                </a:solidFill>
                <a:ea typeface="宋体" panose="02010600030101010101" pitchFamily="2" charset="-122"/>
              </a:rPr>
              <a:t>指路系统问题</a:t>
            </a:r>
          </a:p>
          <a:p>
            <a:r>
              <a:rPr lang="zh-CN" altLang="en-US" b="1" dirty="0">
                <a:ea typeface="宋体" panose="02010600030101010101" pitchFamily="2" charset="-122"/>
              </a:rPr>
              <a:t>指路标志被遮挡</a:t>
            </a:r>
          </a:p>
        </p:txBody>
      </p:sp>
      <p:pic>
        <p:nvPicPr>
          <p:cNvPr id="15364" name="图片 1" descr="P1090193">
            <a:extLst>
              <a:ext uri="{FF2B5EF4-FFF2-40B4-BE49-F238E27FC236}">
                <a16:creationId xmlns:a16="http://schemas.microsoft.com/office/drawing/2014/main" id="{46A3193E-82FC-41C7-BE36-EF0B372AA4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21301" r="20615" b="14320"/>
          <a:stretch>
            <a:fillRect/>
          </a:stretch>
        </p:blipFill>
        <p:spPr bwMode="auto">
          <a:xfrm>
            <a:off x="1447800" y="2362200"/>
            <a:ext cx="6477000" cy="391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126A685F-C794-44B0-93F6-CF9E704D78DE}"/>
              </a:ext>
            </a:extLst>
          </p:cNvPr>
          <p:cNvSpPr>
            <a:spLocks noGrp="1" noChangeArrowheads="1"/>
          </p:cNvSpPr>
          <p:nvPr>
            <p:ph type="title"/>
          </p:nvPr>
        </p:nvSpPr>
        <p:spPr/>
        <p:txBody>
          <a:bodyPr/>
          <a:lstStyle/>
          <a:p>
            <a:endParaRPr lang="zh-CN" altLang="zh-CN">
              <a:ea typeface="宋体" panose="02010600030101010101" pitchFamily="2" charset="-122"/>
            </a:endParaRPr>
          </a:p>
        </p:txBody>
      </p:sp>
      <p:sp>
        <p:nvSpPr>
          <p:cNvPr id="16387" name="Rectangle 3">
            <a:extLst>
              <a:ext uri="{FF2B5EF4-FFF2-40B4-BE49-F238E27FC236}">
                <a16:creationId xmlns:a16="http://schemas.microsoft.com/office/drawing/2014/main" id="{E3B0E0E8-6769-48CC-B36F-1E2A310271D3}"/>
              </a:ext>
            </a:extLst>
          </p:cNvPr>
          <p:cNvSpPr>
            <a:spLocks noGrp="1" noChangeArrowheads="1"/>
          </p:cNvSpPr>
          <p:nvPr>
            <p:ph type="body" idx="1"/>
          </p:nvPr>
        </p:nvSpPr>
        <p:spPr/>
        <p:txBody>
          <a:bodyPr/>
          <a:lstStyle/>
          <a:p>
            <a:r>
              <a:rPr lang="zh-CN" altLang="en-US" b="1">
                <a:ea typeface="宋体" panose="02010600030101010101" pitchFamily="2" charset="-122"/>
              </a:rPr>
              <a:t>标志信息不简洁</a:t>
            </a:r>
          </a:p>
        </p:txBody>
      </p:sp>
      <p:pic>
        <p:nvPicPr>
          <p:cNvPr id="16388" name="图片 4" descr="P1090454">
            <a:extLst>
              <a:ext uri="{FF2B5EF4-FFF2-40B4-BE49-F238E27FC236}">
                <a16:creationId xmlns:a16="http://schemas.microsoft.com/office/drawing/2014/main" id="{BFD5C774-FB3A-4964-8092-12AC52D144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1200" y="1981200"/>
            <a:ext cx="5715000" cy="4300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994A616F-0540-453F-9F2F-7A638A521CA9}"/>
              </a:ext>
            </a:extLst>
          </p:cNvPr>
          <p:cNvSpPr>
            <a:spLocks noGrp="1" noChangeArrowheads="1"/>
          </p:cNvSpPr>
          <p:nvPr>
            <p:ph type="title"/>
          </p:nvPr>
        </p:nvSpPr>
        <p:spPr/>
        <p:txBody>
          <a:bodyPr/>
          <a:lstStyle/>
          <a:p>
            <a:endParaRPr lang="zh-CN" altLang="zh-CN">
              <a:ea typeface="宋体" panose="02010600030101010101" pitchFamily="2" charset="-122"/>
            </a:endParaRPr>
          </a:p>
        </p:txBody>
      </p:sp>
      <p:sp>
        <p:nvSpPr>
          <p:cNvPr id="17411" name="Rectangle 3">
            <a:extLst>
              <a:ext uri="{FF2B5EF4-FFF2-40B4-BE49-F238E27FC236}">
                <a16:creationId xmlns:a16="http://schemas.microsoft.com/office/drawing/2014/main" id="{47289B7F-FE1C-4633-B8BF-1F9FE97B2DA7}"/>
              </a:ext>
            </a:extLst>
          </p:cNvPr>
          <p:cNvSpPr>
            <a:spLocks noGrp="1" noChangeArrowheads="1"/>
          </p:cNvSpPr>
          <p:nvPr>
            <p:ph type="body" idx="1"/>
          </p:nvPr>
        </p:nvSpPr>
        <p:spPr/>
        <p:txBody>
          <a:bodyPr/>
          <a:lstStyle/>
          <a:p>
            <a:r>
              <a:rPr lang="zh-CN" altLang="en-US" b="1">
                <a:ea typeface="宋体" panose="02010600030101010101" pitchFamily="2" charset="-122"/>
              </a:rPr>
              <a:t>标志信息量过大</a:t>
            </a:r>
          </a:p>
        </p:txBody>
      </p:sp>
      <p:pic>
        <p:nvPicPr>
          <p:cNvPr id="17412" name="Picture 4">
            <a:extLst>
              <a:ext uri="{FF2B5EF4-FFF2-40B4-BE49-F238E27FC236}">
                <a16:creationId xmlns:a16="http://schemas.microsoft.com/office/drawing/2014/main" id="{63999671-3E1D-4DDF-8EB2-2C78C159DD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5143" t="24034" r="16571" b="26181"/>
          <a:stretch>
            <a:fillRect/>
          </a:stretch>
        </p:blipFill>
        <p:spPr bwMode="auto">
          <a:xfrm>
            <a:off x="1752600" y="2362200"/>
            <a:ext cx="6477000" cy="3683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D17E992C-8326-4ADA-8CA6-12C689FA06E9}"/>
              </a:ext>
            </a:extLst>
          </p:cNvPr>
          <p:cNvSpPr>
            <a:spLocks noGrp="1" noChangeArrowheads="1"/>
          </p:cNvSpPr>
          <p:nvPr>
            <p:ph type="title"/>
          </p:nvPr>
        </p:nvSpPr>
        <p:spPr/>
        <p:txBody>
          <a:bodyPr/>
          <a:lstStyle/>
          <a:p>
            <a:endParaRPr lang="zh-CN" altLang="zh-CN">
              <a:ea typeface="宋体" panose="02010600030101010101" pitchFamily="2" charset="-122"/>
            </a:endParaRPr>
          </a:p>
        </p:txBody>
      </p:sp>
      <p:sp>
        <p:nvSpPr>
          <p:cNvPr id="22531" name="Rectangle 3">
            <a:extLst>
              <a:ext uri="{FF2B5EF4-FFF2-40B4-BE49-F238E27FC236}">
                <a16:creationId xmlns:a16="http://schemas.microsoft.com/office/drawing/2014/main" id="{605DC896-00DA-4623-9374-5C4B775A87D9}"/>
              </a:ext>
            </a:extLst>
          </p:cNvPr>
          <p:cNvSpPr>
            <a:spLocks noGrp="1" noChangeArrowheads="1"/>
          </p:cNvSpPr>
          <p:nvPr>
            <p:ph type="body" idx="1"/>
          </p:nvPr>
        </p:nvSpPr>
        <p:spPr/>
        <p:txBody>
          <a:bodyPr/>
          <a:lstStyle/>
          <a:p>
            <a:r>
              <a:rPr lang="zh-CN" altLang="en-US" b="1">
                <a:ea typeface="宋体" panose="02010600030101010101" pitchFamily="2" charset="-122"/>
              </a:rPr>
              <a:t>标志信息不简洁 </a:t>
            </a:r>
          </a:p>
        </p:txBody>
      </p:sp>
      <p:pic>
        <p:nvPicPr>
          <p:cNvPr id="22532" name="图片 4" descr="P1090454">
            <a:extLst>
              <a:ext uri="{FF2B5EF4-FFF2-40B4-BE49-F238E27FC236}">
                <a16:creationId xmlns:a16="http://schemas.microsoft.com/office/drawing/2014/main" id="{BB31C31A-60A5-4D7B-BC83-D00889E074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1111" t="18057" r="16049" b="12996"/>
          <a:stretch>
            <a:fillRect/>
          </a:stretch>
        </p:blipFill>
        <p:spPr bwMode="auto">
          <a:xfrm>
            <a:off x="1600200" y="1905000"/>
            <a:ext cx="5943600" cy="4230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3" name="Oval 5">
            <a:extLst>
              <a:ext uri="{FF2B5EF4-FFF2-40B4-BE49-F238E27FC236}">
                <a16:creationId xmlns:a16="http://schemas.microsoft.com/office/drawing/2014/main" id="{E3C0A4B2-89DA-44C7-93F0-09C16D031361}"/>
              </a:ext>
            </a:extLst>
          </p:cNvPr>
          <p:cNvSpPr>
            <a:spLocks noChangeArrowheads="1"/>
          </p:cNvSpPr>
          <p:nvPr/>
        </p:nvSpPr>
        <p:spPr bwMode="auto">
          <a:xfrm rot="319637">
            <a:off x="3427413" y="3960813"/>
            <a:ext cx="2362200" cy="990600"/>
          </a:xfrm>
          <a:prstGeom prst="ellipse">
            <a:avLst/>
          </a:prstGeom>
          <a:noFill/>
          <a:ln w="381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cSld>
  <p:clrMapOvr>
    <a:masterClrMapping/>
  </p:clrMapOvr>
</p:sld>
</file>

<file path=ppt/theme/theme1.xml><?xml version="1.0" encoding="utf-8"?>
<a:theme xmlns:a="http://schemas.openxmlformats.org/drawingml/2006/main" name="170Gp_natural_light">
  <a:themeElements>
    <a:clrScheme name="170Gp_natural_light 3">
      <a:dk1>
        <a:srgbClr val="000000"/>
      </a:dk1>
      <a:lt1>
        <a:srgbClr val="FFFFFF"/>
      </a:lt1>
      <a:dk2>
        <a:srgbClr val="515F7B"/>
      </a:dk2>
      <a:lt2>
        <a:srgbClr val="C0C0C0"/>
      </a:lt2>
      <a:accent1>
        <a:srgbClr val="64C47B"/>
      </a:accent1>
      <a:accent2>
        <a:srgbClr val="8FA9F1"/>
      </a:accent2>
      <a:accent3>
        <a:srgbClr val="FFFFFF"/>
      </a:accent3>
      <a:accent4>
        <a:srgbClr val="000000"/>
      </a:accent4>
      <a:accent5>
        <a:srgbClr val="B8DEBF"/>
      </a:accent5>
      <a:accent6>
        <a:srgbClr val="8199DA"/>
      </a:accent6>
      <a:hlink>
        <a:srgbClr val="78BDD8"/>
      </a:hlink>
      <a:folHlink>
        <a:srgbClr val="ECEAAC"/>
      </a:folHlink>
    </a:clrScheme>
    <a:fontScheme name="170Gp_natural_ligh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170Gp_natural_light 1">
        <a:dk1>
          <a:srgbClr val="000000"/>
        </a:dk1>
        <a:lt1>
          <a:srgbClr val="FFFFFF"/>
        </a:lt1>
        <a:dk2>
          <a:srgbClr val="754E3B"/>
        </a:dk2>
        <a:lt2>
          <a:srgbClr val="C0C0C0"/>
        </a:lt2>
        <a:accent1>
          <a:srgbClr val="E6B67C"/>
        </a:accent1>
        <a:accent2>
          <a:srgbClr val="7595E5"/>
        </a:accent2>
        <a:accent3>
          <a:srgbClr val="FFFFFF"/>
        </a:accent3>
        <a:accent4>
          <a:srgbClr val="000000"/>
        </a:accent4>
        <a:accent5>
          <a:srgbClr val="F0D7BF"/>
        </a:accent5>
        <a:accent6>
          <a:srgbClr val="6987CF"/>
        </a:accent6>
        <a:hlink>
          <a:srgbClr val="85C456"/>
        </a:hlink>
        <a:folHlink>
          <a:srgbClr val="BFA131"/>
        </a:folHlink>
      </a:clrScheme>
      <a:clrMap bg1="lt1" tx1="dk1" bg2="lt2" tx2="dk2" accent1="accent1" accent2="accent2" accent3="accent3" accent4="accent4" accent5="accent5" accent6="accent6" hlink="hlink" folHlink="folHlink"/>
    </a:extraClrScheme>
    <a:extraClrScheme>
      <a:clrScheme name="170Gp_natural_light 2">
        <a:dk1>
          <a:srgbClr val="000000"/>
        </a:dk1>
        <a:lt1>
          <a:srgbClr val="FFFFFF"/>
        </a:lt1>
        <a:dk2>
          <a:srgbClr val="204A9E"/>
        </a:dk2>
        <a:lt2>
          <a:srgbClr val="DDDDDD"/>
        </a:lt2>
        <a:accent1>
          <a:srgbClr val="8B8DE1"/>
        </a:accent1>
        <a:accent2>
          <a:srgbClr val="FF997D"/>
        </a:accent2>
        <a:accent3>
          <a:srgbClr val="FFFFFF"/>
        </a:accent3>
        <a:accent4>
          <a:srgbClr val="000000"/>
        </a:accent4>
        <a:accent5>
          <a:srgbClr val="C4C5EE"/>
        </a:accent5>
        <a:accent6>
          <a:srgbClr val="E78A71"/>
        </a:accent6>
        <a:hlink>
          <a:srgbClr val="58AFD2"/>
        </a:hlink>
        <a:folHlink>
          <a:srgbClr val="BFDF63"/>
        </a:folHlink>
      </a:clrScheme>
      <a:clrMap bg1="lt1" tx1="dk1" bg2="lt2" tx2="dk2" accent1="accent1" accent2="accent2" accent3="accent3" accent4="accent4" accent5="accent5" accent6="accent6" hlink="hlink" folHlink="folHlink"/>
    </a:extraClrScheme>
    <a:extraClrScheme>
      <a:clrScheme name="170Gp_natural_light 3">
        <a:dk1>
          <a:srgbClr val="000000"/>
        </a:dk1>
        <a:lt1>
          <a:srgbClr val="FFFFFF"/>
        </a:lt1>
        <a:dk2>
          <a:srgbClr val="515F7B"/>
        </a:dk2>
        <a:lt2>
          <a:srgbClr val="C0C0C0"/>
        </a:lt2>
        <a:accent1>
          <a:srgbClr val="64C47B"/>
        </a:accent1>
        <a:accent2>
          <a:srgbClr val="8FA9F1"/>
        </a:accent2>
        <a:accent3>
          <a:srgbClr val="FFFFFF"/>
        </a:accent3>
        <a:accent4>
          <a:srgbClr val="000000"/>
        </a:accent4>
        <a:accent5>
          <a:srgbClr val="B8DEBF"/>
        </a:accent5>
        <a:accent6>
          <a:srgbClr val="8199DA"/>
        </a:accent6>
        <a:hlink>
          <a:srgbClr val="78BDD8"/>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176TGp_global_light_v2</Template>
  <TotalTime>909</TotalTime>
  <Words>2477</Words>
  <Application>Microsoft Office PowerPoint</Application>
  <PresentationFormat>全屏显示(4:3)</PresentationFormat>
  <Paragraphs>268</Paragraphs>
  <Slides>40</Slides>
  <Notes>0</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40</vt:i4>
      </vt:variant>
    </vt:vector>
  </HeadingPairs>
  <TitlesOfParts>
    <vt:vector size="45" baseType="lpstr">
      <vt:lpstr>Arial</vt:lpstr>
      <vt:lpstr>Calibri</vt:lpstr>
      <vt:lpstr>Times New Roman</vt:lpstr>
      <vt:lpstr>Wingdings</vt:lpstr>
      <vt:lpstr>170Gp_natural_light</vt:lpstr>
      <vt:lpstr>第8章  道路指路标志系统</vt:lpstr>
      <vt:lpstr>8.1 指路标志系统的功能</vt:lpstr>
      <vt:lpstr>8.2 指路标志系统设置原则</vt:lpstr>
      <vt:lpstr>PowerPoint 演示文稿</vt:lpstr>
      <vt:lpstr>PowerPoint 演示文稿</vt:lpstr>
      <vt:lpstr>8.3 指路系统问题与改善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8.3.2  指路标志系统改善 </vt:lpstr>
      <vt:lpstr>PowerPoint 演示文稿</vt:lpstr>
      <vt:lpstr>PowerPoint 演示文稿</vt:lpstr>
      <vt:lpstr>PowerPoint 演示文稿</vt:lpstr>
      <vt:lpstr>8.4  一般城市道路指路标志系统</vt:lpstr>
      <vt:lpstr>PowerPoint 演示文稿</vt:lpstr>
      <vt:lpstr>PowerPoint 演示文稿</vt:lpstr>
      <vt:lpstr>8.4.2城市交通诱导思路</vt:lpstr>
      <vt:lpstr>8.4.3 指路标志典型样式</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8.4 重要场所与旅游景区指路标志系统</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Lenovo</dc:creator>
  <cp:lastModifiedBy>Z Z</cp:lastModifiedBy>
  <cp:revision>56</cp:revision>
  <cp:lastPrinted>1601-01-01T00:00:00Z</cp:lastPrinted>
  <dcterms:created xsi:type="dcterms:W3CDTF">1601-01-01T00:00:00Z</dcterms:created>
  <dcterms:modified xsi:type="dcterms:W3CDTF">2023-12-23T15:10:14Z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1</vt:i4>
  </property>
</Properties>
</file>